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97" r:id="rId5"/>
    <p:sldId id="293" r:id="rId6"/>
    <p:sldId id="292" r:id="rId7"/>
    <p:sldId id="256" r:id="rId8"/>
    <p:sldId id="280" r:id="rId9"/>
    <p:sldId id="263" r:id="rId10"/>
    <p:sldId id="281" r:id="rId11"/>
    <p:sldId id="282" r:id="rId12"/>
    <p:sldId id="267" r:id="rId13"/>
    <p:sldId id="270" r:id="rId14"/>
    <p:sldId id="290" r:id="rId15"/>
    <p:sldId id="272" r:id="rId16"/>
    <p:sldId id="286" r:id="rId17"/>
    <p:sldId id="287" r:id="rId18"/>
    <p:sldId id="276" r:id="rId19"/>
    <p:sldId id="288" r:id="rId20"/>
    <p:sldId id="289" r:id="rId21"/>
    <p:sldId id="278" r:id="rId22"/>
    <p:sldId id="296" r:id="rId2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00FF"/>
    <a:srgbClr val="1B24A5"/>
    <a:srgbClr val="02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D094DC-59D4-401A-817B-C17036E0E66D}" v="1" dt="2025-04-28T11:47:23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34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802" y="6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ty BULLEUX" userId="c36e664e-82fc-42c3-ae10-83811ad3e77a" providerId="ADAL" clId="{22D094DC-59D4-401A-817B-C17036E0E66D}"/>
    <pc:docChg chg="undo custSel modSld">
      <pc:chgData name="Betty BULLEUX" userId="c36e664e-82fc-42c3-ae10-83811ad3e77a" providerId="ADAL" clId="{22D094DC-59D4-401A-817B-C17036E0E66D}" dt="2025-04-28T11:47:32.367" v="47" actId="6549"/>
      <pc:docMkLst>
        <pc:docMk/>
      </pc:docMkLst>
      <pc:sldChg chg="modSp mod">
        <pc:chgData name="Betty BULLEUX" userId="c36e664e-82fc-42c3-ae10-83811ad3e77a" providerId="ADAL" clId="{22D094DC-59D4-401A-817B-C17036E0E66D}" dt="2025-04-28T11:47:32.367" v="47" actId="6549"/>
        <pc:sldMkLst>
          <pc:docMk/>
          <pc:sldMk cId="769902834" sldId="292"/>
        </pc:sldMkLst>
        <pc:spChg chg="mod">
          <ac:chgData name="Betty BULLEUX" userId="c36e664e-82fc-42c3-ae10-83811ad3e77a" providerId="ADAL" clId="{22D094DC-59D4-401A-817B-C17036E0E66D}" dt="2025-04-28T11:47:32.367" v="47" actId="6549"/>
          <ac:spMkLst>
            <pc:docMk/>
            <pc:sldMk cId="769902834" sldId="292"/>
            <ac:spMk id="3" creationId="{20D03DF3-FA88-54C4-4B9B-4B810A37B2D8}"/>
          </ac:spMkLst>
        </pc:spChg>
      </pc:sldChg>
    </pc:docChg>
  </pc:docChgLst>
  <pc:docChgLst>
    <pc:chgData name="Thibault LAMBIN" userId="031151c1-418d-4c0f-b1a7-8512578905bc" providerId="ADAL" clId="{F848F4C6-B400-4CA0-93E9-5042A214B696}"/>
    <pc:docChg chg="undo custSel delSld modSld modMainMaster">
      <pc:chgData name="Thibault LAMBIN" userId="031151c1-418d-4c0f-b1a7-8512578905bc" providerId="ADAL" clId="{F848F4C6-B400-4CA0-93E9-5042A214B696}" dt="2024-10-30T09:09:47.006" v="1327" actId="14100"/>
      <pc:docMkLst>
        <pc:docMk/>
      </pc:docMkLst>
      <pc:sldChg chg="modSp mod">
        <pc:chgData name="Thibault LAMBIN" userId="031151c1-418d-4c0f-b1a7-8512578905bc" providerId="ADAL" clId="{F848F4C6-B400-4CA0-93E9-5042A214B696}" dt="2024-10-30T09:09:37.585" v="1326" actId="1036"/>
        <pc:sldMkLst>
          <pc:docMk/>
          <pc:sldMk cId="3255830682" sldId="256"/>
        </pc:sldMkLst>
      </pc:sldChg>
      <pc:sldChg chg="modSp mod">
        <pc:chgData name="Thibault LAMBIN" userId="031151c1-418d-4c0f-b1a7-8512578905bc" providerId="ADAL" clId="{F848F4C6-B400-4CA0-93E9-5042A214B696}" dt="2024-10-29T15:26:31.222" v="321" actId="108"/>
        <pc:sldMkLst>
          <pc:docMk/>
          <pc:sldMk cId="2026436192" sldId="263"/>
        </pc:sldMkLst>
      </pc:sldChg>
      <pc:sldChg chg="delSp modSp del mod">
        <pc:chgData name="Thibault LAMBIN" userId="031151c1-418d-4c0f-b1a7-8512578905bc" providerId="ADAL" clId="{F848F4C6-B400-4CA0-93E9-5042A214B696}" dt="2024-10-29T15:35:31.749" v="479" actId="47"/>
        <pc:sldMkLst>
          <pc:docMk/>
          <pc:sldMk cId="2607693639" sldId="266"/>
        </pc:sldMkLst>
      </pc:sldChg>
      <pc:sldChg chg="addSp delSp modSp mod">
        <pc:chgData name="Thibault LAMBIN" userId="031151c1-418d-4c0f-b1a7-8512578905bc" providerId="ADAL" clId="{F848F4C6-B400-4CA0-93E9-5042A214B696}" dt="2024-10-29T15:35:21.709" v="478" actId="108"/>
        <pc:sldMkLst>
          <pc:docMk/>
          <pc:sldMk cId="627118580" sldId="267"/>
        </pc:sldMkLst>
      </pc:sldChg>
      <pc:sldChg chg="delSp modSp del mod">
        <pc:chgData name="Thibault LAMBIN" userId="031151c1-418d-4c0f-b1a7-8512578905bc" providerId="ADAL" clId="{F848F4C6-B400-4CA0-93E9-5042A214B696}" dt="2024-10-29T15:36:36.251" v="485" actId="47"/>
        <pc:sldMkLst>
          <pc:docMk/>
          <pc:sldMk cId="2390024519" sldId="269"/>
        </pc:sldMkLst>
      </pc:sldChg>
      <pc:sldChg chg="addSp delSp modSp mod">
        <pc:chgData name="Thibault LAMBIN" userId="031151c1-418d-4c0f-b1a7-8512578905bc" providerId="ADAL" clId="{F848F4C6-B400-4CA0-93E9-5042A214B696}" dt="2024-10-29T15:36:31.909" v="484" actId="14100"/>
        <pc:sldMkLst>
          <pc:docMk/>
          <pc:sldMk cId="1305482235" sldId="270"/>
        </pc:sldMkLst>
      </pc:sldChg>
      <pc:sldChg chg="addSp delSp modSp mod">
        <pc:chgData name="Thibault LAMBIN" userId="031151c1-418d-4c0f-b1a7-8512578905bc" providerId="ADAL" clId="{F848F4C6-B400-4CA0-93E9-5042A214B696}" dt="2024-10-29T15:37:53.655" v="588" actId="1035"/>
        <pc:sldMkLst>
          <pc:docMk/>
          <pc:sldMk cId="2651914700" sldId="272"/>
        </pc:sldMkLst>
      </pc:sldChg>
      <pc:sldChg chg="del">
        <pc:chgData name="Thibault LAMBIN" userId="031151c1-418d-4c0f-b1a7-8512578905bc" providerId="ADAL" clId="{F848F4C6-B400-4CA0-93E9-5042A214B696}" dt="2024-10-29T15:38:38.446" v="610" actId="47"/>
        <pc:sldMkLst>
          <pc:docMk/>
          <pc:sldMk cId="2234789804" sldId="273"/>
        </pc:sldMkLst>
      </pc:sldChg>
      <pc:sldChg chg="del">
        <pc:chgData name="Thibault LAMBIN" userId="031151c1-418d-4c0f-b1a7-8512578905bc" providerId="ADAL" clId="{F848F4C6-B400-4CA0-93E9-5042A214B696}" dt="2024-10-29T15:39:24.318" v="616" actId="47"/>
        <pc:sldMkLst>
          <pc:docMk/>
          <pc:sldMk cId="603905429" sldId="275"/>
        </pc:sldMkLst>
      </pc:sldChg>
      <pc:sldChg chg="modSp mod">
        <pc:chgData name="Thibault LAMBIN" userId="031151c1-418d-4c0f-b1a7-8512578905bc" providerId="ADAL" clId="{F848F4C6-B400-4CA0-93E9-5042A214B696}" dt="2024-10-29T15:39:51.875" v="622" actId="108"/>
        <pc:sldMkLst>
          <pc:docMk/>
          <pc:sldMk cId="2189252540" sldId="276"/>
        </pc:sldMkLst>
      </pc:sldChg>
      <pc:sldChg chg="modSp del mod">
        <pc:chgData name="Thibault LAMBIN" userId="031151c1-418d-4c0f-b1a7-8512578905bc" providerId="ADAL" clId="{F848F4C6-B400-4CA0-93E9-5042A214B696}" dt="2024-10-29T15:43:15.846" v="842" actId="47"/>
        <pc:sldMkLst>
          <pc:docMk/>
          <pc:sldMk cId="2116639242" sldId="277"/>
        </pc:sldMkLst>
      </pc:sldChg>
      <pc:sldChg chg="addSp delSp modSp mod">
        <pc:chgData name="Thibault LAMBIN" userId="031151c1-418d-4c0f-b1a7-8512578905bc" providerId="ADAL" clId="{F848F4C6-B400-4CA0-93E9-5042A214B696}" dt="2024-10-29T15:43:14.042" v="841" actId="14100"/>
        <pc:sldMkLst>
          <pc:docMk/>
          <pc:sldMk cId="2626777282" sldId="278"/>
        </pc:sldMkLst>
      </pc:sldChg>
      <pc:sldChg chg="modSp mod">
        <pc:chgData name="Thibault LAMBIN" userId="031151c1-418d-4c0f-b1a7-8512578905bc" providerId="ADAL" clId="{F848F4C6-B400-4CA0-93E9-5042A214B696}" dt="2024-10-29T15:27:23.112" v="331" actId="108"/>
        <pc:sldMkLst>
          <pc:docMk/>
          <pc:sldMk cId="2072915075" sldId="280"/>
        </pc:sldMkLst>
      </pc:sldChg>
      <pc:sldChg chg="modSp mod">
        <pc:chgData name="Thibault LAMBIN" userId="031151c1-418d-4c0f-b1a7-8512578905bc" providerId="ADAL" clId="{F848F4C6-B400-4CA0-93E9-5042A214B696}" dt="2024-10-29T15:29:23.626" v="350" actId="255"/>
        <pc:sldMkLst>
          <pc:docMk/>
          <pc:sldMk cId="2956135608" sldId="281"/>
        </pc:sldMkLst>
      </pc:sldChg>
      <pc:sldChg chg="modSp mod">
        <pc:chgData name="Thibault LAMBIN" userId="031151c1-418d-4c0f-b1a7-8512578905bc" providerId="ADAL" clId="{F848F4C6-B400-4CA0-93E9-5042A214B696}" dt="2024-10-29T15:27:58.950" v="335" actId="14100"/>
        <pc:sldMkLst>
          <pc:docMk/>
          <pc:sldMk cId="277288083" sldId="282"/>
        </pc:sldMkLst>
      </pc:sldChg>
      <pc:sldChg chg="delSp modSp mod">
        <pc:chgData name="Thibault LAMBIN" userId="031151c1-418d-4c0f-b1a7-8512578905bc" providerId="ADAL" clId="{F848F4C6-B400-4CA0-93E9-5042A214B696}" dt="2024-10-29T15:30:48.040" v="371" actId="1076"/>
        <pc:sldMkLst>
          <pc:docMk/>
          <pc:sldMk cId="2600662354" sldId="283"/>
        </pc:sldMkLst>
      </pc:sldChg>
      <pc:sldChg chg="delSp modSp del mod">
        <pc:chgData name="Thibault LAMBIN" userId="031151c1-418d-4c0f-b1a7-8512578905bc" providerId="ADAL" clId="{F848F4C6-B400-4CA0-93E9-5042A214B696}" dt="2024-10-29T15:37:59.872" v="589" actId="47"/>
        <pc:sldMkLst>
          <pc:docMk/>
          <pc:sldMk cId="3690570505" sldId="284"/>
        </pc:sldMkLst>
      </pc:sldChg>
      <pc:sldChg chg="modSp mod">
        <pc:chgData name="Thibault LAMBIN" userId="031151c1-418d-4c0f-b1a7-8512578905bc" providerId="ADAL" clId="{F848F4C6-B400-4CA0-93E9-5042A214B696}" dt="2024-10-29T15:38:31.936" v="609" actId="20577"/>
        <pc:sldMkLst>
          <pc:docMk/>
          <pc:sldMk cId="368911841" sldId="286"/>
        </pc:sldMkLst>
      </pc:sldChg>
      <pc:sldChg chg="modSp mod">
        <pc:chgData name="Thibault LAMBIN" userId="031151c1-418d-4c0f-b1a7-8512578905bc" providerId="ADAL" clId="{F848F4C6-B400-4CA0-93E9-5042A214B696}" dt="2024-10-29T15:38:53.879" v="615" actId="14100"/>
        <pc:sldMkLst>
          <pc:docMk/>
          <pc:sldMk cId="3145181295" sldId="287"/>
        </pc:sldMkLst>
      </pc:sldChg>
      <pc:sldChg chg="modSp mod">
        <pc:chgData name="Thibault LAMBIN" userId="031151c1-418d-4c0f-b1a7-8512578905bc" providerId="ADAL" clId="{F848F4C6-B400-4CA0-93E9-5042A214B696}" dt="2024-10-29T15:40:45.552" v="743" actId="20577"/>
        <pc:sldMkLst>
          <pc:docMk/>
          <pc:sldMk cId="418789573" sldId="288"/>
        </pc:sldMkLst>
      </pc:sldChg>
      <pc:sldChg chg="modSp mod">
        <pc:chgData name="Thibault LAMBIN" userId="031151c1-418d-4c0f-b1a7-8512578905bc" providerId="ADAL" clId="{F848F4C6-B400-4CA0-93E9-5042A214B696}" dt="2024-10-29T15:42:17.131" v="828" actId="108"/>
        <pc:sldMkLst>
          <pc:docMk/>
          <pc:sldMk cId="3553745709" sldId="289"/>
        </pc:sldMkLst>
      </pc:sldChg>
      <pc:sldChg chg="addSp delSp modSp mod">
        <pc:chgData name="Thibault LAMBIN" userId="031151c1-418d-4c0f-b1a7-8512578905bc" providerId="ADAL" clId="{F848F4C6-B400-4CA0-93E9-5042A214B696}" dt="2024-10-29T15:36:58.818" v="489" actId="14100"/>
        <pc:sldMkLst>
          <pc:docMk/>
          <pc:sldMk cId="3071527164" sldId="290"/>
        </pc:sldMkLst>
      </pc:sldChg>
      <pc:sldChg chg="modSp mod modClrScheme chgLayout">
        <pc:chgData name="Thibault LAMBIN" userId="031151c1-418d-4c0f-b1a7-8512578905bc" providerId="ADAL" clId="{F848F4C6-B400-4CA0-93E9-5042A214B696}" dt="2024-10-30T09:09:47.006" v="1327" actId="14100"/>
        <pc:sldMkLst>
          <pc:docMk/>
          <pc:sldMk cId="769902834" sldId="292"/>
        </pc:sldMkLst>
      </pc:sldChg>
      <pc:sldMasterChg chg="modSp mod">
        <pc:chgData name="Thibault LAMBIN" userId="031151c1-418d-4c0f-b1a7-8512578905bc" providerId="ADAL" clId="{F848F4C6-B400-4CA0-93E9-5042A214B696}" dt="2024-10-29T15:08:03.499" v="24" actId="14100"/>
        <pc:sldMasterMkLst>
          <pc:docMk/>
          <pc:sldMasterMk cId="539733349" sldId="2147483648"/>
        </pc:sldMasterMkLst>
      </pc:sldMasterChg>
    </pc:docChg>
  </pc:docChgLst>
  <pc:docChgLst>
    <pc:chgData name="Betty BULLEUX" userId="c36e664e-82fc-42c3-ae10-83811ad3e77a" providerId="ADAL" clId="{08A97E81-BBC4-4CE9-8EE0-9A7C1D3C0BFF}"/>
    <pc:docChg chg="undo custSel addSld delSld modSld sldOrd modMainMaster">
      <pc:chgData name="Betty BULLEUX" userId="c36e664e-82fc-42c3-ae10-83811ad3e77a" providerId="ADAL" clId="{08A97E81-BBC4-4CE9-8EE0-9A7C1D3C0BFF}" dt="2024-12-16T14:29:18.460" v="871" actId="1076"/>
      <pc:docMkLst>
        <pc:docMk/>
      </pc:docMkLst>
      <pc:sldChg chg="addSp delSp modSp mod">
        <pc:chgData name="Betty BULLEUX" userId="c36e664e-82fc-42c3-ae10-83811ad3e77a" providerId="ADAL" clId="{08A97E81-BBC4-4CE9-8EE0-9A7C1D3C0BFF}" dt="2024-12-16T14:27:00.746" v="866" actId="14100"/>
        <pc:sldMkLst>
          <pc:docMk/>
          <pc:sldMk cId="3255830682" sldId="256"/>
        </pc:sldMkLst>
      </pc:sldChg>
      <pc:sldChg chg="addSp delSp modSp mod">
        <pc:chgData name="Betty BULLEUX" userId="c36e664e-82fc-42c3-ae10-83811ad3e77a" providerId="ADAL" clId="{08A97E81-BBC4-4CE9-8EE0-9A7C1D3C0BFF}" dt="2024-12-16T14:18:20.371" v="858" actId="6549"/>
        <pc:sldMkLst>
          <pc:docMk/>
          <pc:sldMk cId="2026436192" sldId="263"/>
        </pc:sldMkLst>
      </pc:sldChg>
      <pc:sldChg chg="addSp delSp modSp mod">
        <pc:chgData name="Betty BULLEUX" userId="c36e664e-82fc-42c3-ae10-83811ad3e77a" providerId="ADAL" clId="{08A97E81-BBC4-4CE9-8EE0-9A7C1D3C0BFF}" dt="2024-12-16T11:56:36.996" v="477" actId="478"/>
        <pc:sldMkLst>
          <pc:docMk/>
          <pc:sldMk cId="627118580" sldId="267"/>
        </pc:sldMkLst>
      </pc:sldChg>
      <pc:sldChg chg="addSp delSp modSp mod">
        <pc:chgData name="Betty BULLEUX" userId="c36e664e-82fc-42c3-ae10-83811ad3e77a" providerId="ADAL" clId="{08A97E81-BBC4-4CE9-8EE0-9A7C1D3C0BFF}" dt="2024-12-16T14:18:58.844" v="863" actId="20577"/>
        <pc:sldMkLst>
          <pc:docMk/>
          <pc:sldMk cId="1305482235" sldId="270"/>
        </pc:sldMkLst>
      </pc:sldChg>
      <pc:sldChg chg="addSp delSp modSp mod">
        <pc:chgData name="Betty BULLEUX" userId="c36e664e-82fc-42c3-ae10-83811ad3e77a" providerId="ADAL" clId="{08A97E81-BBC4-4CE9-8EE0-9A7C1D3C0BFF}" dt="2024-12-16T13:38:07.146" v="575" actId="1076"/>
        <pc:sldMkLst>
          <pc:docMk/>
          <pc:sldMk cId="2651914700" sldId="272"/>
        </pc:sldMkLst>
      </pc:sldChg>
      <pc:sldChg chg="modSp mod">
        <pc:chgData name="Betty BULLEUX" userId="c36e664e-82fc-42c3-ae10-83811ad3e77a" providerId="ADAL" clId="{08A97E81-BBC4-4CE9-8EE0-9A7C1D3C0BFF}" dt="2024-12-16T13:51:31.192" v="633" actId="404"/>
        <pc:sldMkLst>
          <pc:docMk/>
          <pc:sldMk cId="2189252540" sldId="276"/>
        </pc:sldMkLst>
      </pc:sldChg>
      <pc:sldChg chg="addSp modSp mod">
        <pc:chgData name="Betty BULLEUX" userId="c36e664e-82fc-42c3-ae10-83811ad3e77a" providerId="ADAL" clId="{08A97E81-BBC4-4CE9-8EE0-9A7C1D3C0BFF}" dt="2024-12-16T13:59:58.885" v="752" actId="20577"/>
        <pc:sldMkLst>
          <pc:docMk/>
          <pc:sldMk cId="2626777282" sldId="278"/>
        </pc:sldMkLst>
      </pc:sldChg>
      <pc:sldChg chg="modSp mod">
        <pc:chgData name="Betty BULLEUX" userId="c36e664e-82fc-42c3-ae10-83811ad3e77a" providerId="ADAL" clId="{08A97E81-BBC4-4CE9-8EE0-9A7C1D3C0BFF}" dt="2024-12-16T11:57:32.550" v="499" actId="1076"/>
        <pc:sldMkLst>
          <pc:docMk/>
          <pc:sldMk cId="2072915075" sldId="280"/>
        </pc:sldMkLst>
      </pc:sldChg>
      <pc:sldChg chg="modSp mod">
        <pc:chgData name="Betty BULLEUX" userId="c36e664e-82fc-42c3-ae10-83811ad3e77a" providerId="ADAL" clId="{08A97E81-BBC4-4CE9-8EE0-9A7C1D3C0BFF}" dt="2024-12-16T14:26:15.590" v="864" actId="20577"/>
        <pc:sldMkLst>
          <pc:docMk/>
          <pc:sldMk cId="2956135608" sldId="281"/>
        </pc:sldMkLst>
      </pc:sldChg>
      <pc:sldChg chg="addSp delSp modSp mod">
        <pc:chgData name="Betty BULLEUX" userId="c36e664e-82fc-42c3-ae10-83811ad3e77a" providerId="ADAL" clId="{08A97E81-BBC4-4CE9-8EE0-9A7C1D3C0BFF}" dt="2024-12-16T11:58:37.168" v="515" actId="403"/>
        <pc:sldMkLst>
          <pc:docMk/>
          <pc:sldMk cId="277288083" sldId="282"/>
        </pc:sldMkLst>
      </pc:sldChg>
      <pc:sldChg chg="del">
        <pc:chgData name="Betty BULLEUX" userId="c36e664e-82fc-42c3-ae10-83811ad3e77a" providerId="ADAL" clId="{08A97E81-BBC4-4CE9-8EE0-9A7C1D3C0BFF}" dt="2024-12-16T11:57:18.332" v="497" actId="47"/>
        <pc:sldMkLst>
          <pc:docMk/>
          <pc:sldMk cId="2600662354" sldId="283"/>
        </pc:sldMkLst>
      </pc:sldChg>
      <pc:sldChg chg="modSp mod">
        <pc:chgData name="Betty BULLEUX" userId="c36e664e-82fc-42c3-ae10-83811ad3e77a" providerId="ADAL" clId="{08A97E81-BBC4-4CE9-8EE0-9A7C1D3C0BFF}" dt="2024-12-16T13:45:41.268" v="587" actId="14100"/>
        <pc:sldMkLst>
          <pc:docMk/>
          <pc:sldMk cId="368911841" sldId="286"/>
        </pc:sldMkLst>
      </pc:sldChg>
      <pc:sldChg chg="addSp delSp modSp mod">
        <pc:chgData name="Betty BULLEUX" userId="c36e664e-82fc-42c3-ae10-83811ad3e77a" providerId="ADAL" clId="{08A97E81-BBC4-4CE9-8EE0-9A7C1D3C0BFF}" dt="2024-12-16T13:47:06.972" v="616" actId="14100"/>
        <pc:sldMkLst>
          <pc:docMk/>
          <pc:sldMk cId="3145181295" sldId="287"/>
        </pc:sldMkLst>
      </pc:sldChg>
      <pc:sldChg chg="modSp mod">
        <pc:chgData name="Betty BULLEUX" userId="c36e664e-82fc-42c3-ae10-83811ad3e77a" providerId="ADAL" clId="{08A97E81-BBC4-4CE9-8EE0-9A7C1D3C0BFF}" dt="2024-12-16T13:51:40.885" v="636" actId="14100"/>
        <pc:sldMkLst>
          <pc:docMk/>
          <pc:sldMk cId="418789573" sldId="288"/>
        </pc:sldMkLst>
      </pc:sldChg>
      <pc:sldChg chg="modSp mod">
        <pc:chgData name="Betty BULLEUX" userId="c36e664e-82fc-42c3-ae10-83811ad3e77a" providerId="ADAL" clId="{08A97E81-BBC4-4CE9-8EE0-9A7C1D3C0BFF}" dt="2024-12-16T13:52:07.257" v="644" actId="1076"/>
        <pc:sldMkLst>
          <pc:docMk/>
          <pc:sldMk cId="3553745709" sldId="289"/>
        </pc:sldMkLst>
      </pc:sldChg>
      <pc:sldChg chg="addSp delSp modSp mod">
        <pc:chgData name="Betty BULLEUX" userId="c36e664e-82fc-42c3-ae10-83811ad3e77a" providerId="ADAL" clId="{08A97E81-BBC4-4CE9-8EE0-9A7C1D3C0BFF}" dt="2024-12-16T13:35:57.787" v="538" actId="113"/>
        <pc:sldMkLst>
          <pc:docMk/>
          <pc:sldMk cId="3071527164" sldId="290"/>
        </pc:sldMkLst>
      </pc:sldChg>
      <pc:sldChg chg="del">
        <pc:chgData name="Betty BULLEUX" userId="c36e664e-82fc-42c3-ae10-83811ad3e77a" providerId="ADAL" clId="{08A97E81-BBC4-4CE9-8EE0-9A7C1D3C0BFF}" dt="2024-12-16T14:06:58.014" v="853" actId="47"/>
        <pc:sldMkLst>
          <pc:docMk/>
          <pc:sldMk cId="2531792697" sldId="291"/>
        </pc:sldMkLst>
      </pc:sldChg>
      <pc:sldChg chg="modSp mod">
        <pc:chgData name="Betty BULLEUX" userId="c36e664e-82fc-42c3-ae10-83811ad3e77a" providerId="ADAL" clId="{08A97E81-BBC4-4CE9-8EE0-9A7C1D3C0BFF}" dt="2024-12-16T14:07:47.918" v="856" actId="12"/>
        <pc:sldMkLst>
          <pc:docMk/>
          <pc:sldMk cId="769902834" sldId="292"/>
        </pc:sldMkLst>
      </pc:sldChg>
      <pc:sldChg chg="addSp delSp modSp mod modClrScheme chgLayout">
        <pc:chgData name="Betty BULLEUX" userId="c36e664e-82fc-42c3-ae10-83811ad3e77a" providerId="ADAL" clId="{08A97E81-BBC4-4CE9-8EE0-9A7C1D3C0BFF}" dt="2024-12-16T11:37:29.242" v="160" actId="207"/>
        <pc:sldMkLst>
          <pc:docMk/>
          <pc:sldMk cId="568040667" sldId="293"/>
        </pc:sldMkLst>
      </pc:sldChg>
      <pc:sldChg chg="new del ord">
        <pc:chgData name="Betty BULLEUX" userId="c36e664e-82fc-42c3-ae10-83811ad3e77a" providerId="ADAL" clId="{08A97E81-BBC4-4CE9-8EE0-9A7C1D3C0BFF}" dt="2024-12-16T11:08:57.664" v="53" actId="47"/>
        <pc:sldMkLst>
          <pc:docMk/>
          <pc:sldMk cId="2915772735" sldId="294"/>
        </pc:sldMkLst>
      </pc:sldChg>
      <pc:sldChg chg="addSp modSp add mod">
        <pc:chgData name="Betty BULLEUX" userId="c36e664e-82fc-42c3-ae10-83811ad3e77a" providerId="ADAL" clId="{08A97E81-BBC4-4CE9-8EE0-9A7C1D3C0BFF}" dt="2024-12-16T14:07:06.601" v="855" actId="14100"/>
        <pc:sldMkLst>
          <pc:docMk/>
          <pc:sldMk cId="1038008641" sldId="296"/>
        </pc:sldMkLst>
      </pc:sldChg>
      <pc:sldChg chg="addSp modSp add mod">
        <pc:chgData name="Betty BULLEUX" userId="c36e664e-82fc-42c3-ae10-83811ad3e77a" providerId="ADAL" clId="{08A97E81-BBC4-4CE9-8EE0-9A7C1D3C0BFF}" dt="2024-12-16T14:29:18.460" v="871" actId="1076"/>
        <pc:sldMkLst>
          <pc:docMk/>
          <pc:sldMk cId="3322090384" sldId="297"/>
        </pc:sldMkLst>
      </pc:sldChg>
      <pc:sldMasterChg chg="addSp delSp modSp mod modSldLayout">
        <pc:chgData name="Betty BULLEUX" userId="c36e664e-82fc-42c3-ae10-83811ad3e77a" providerId="ADAL" clId="{08A97E81-BBC4-4CE9-8EE0-9A7C1D3C0BFF}" dt="2024-12-16T13:46:00.292" v="600" actId="20577"/>
        <pc:sldMasterMkLst>
          <pc:docMk/>
          <pc:sldMasterMk cId="539733349" sldId="2147483648"/>
        </pc:sldMasterMkLst>
        <pc:sldLayoutChg chg="addSp delSp modSp mod">
          <pc:chgData name="Betty BULLEUX" userId="c36e664e-82fc-42c3-ae10-83811ad3e77a" providerId="ADAL" clId="{08A97E81-BBC4-4CE9-8EE0-9A7C1D3C0BFF}" dt="2024-12-16T11:12:38.060" v="113" actId="1076"/>
          <pc:sldLayoutMkLst>
            <pc:docMk/>
            <pc:sldMasterMk cId="539733349" sldId="2147483648"/>
            <pc:sldLayoutMk cId="3163828656" sldId="2147483649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08.199" v="125"/>
          <pc:sldLayoutMkLst>
            <pc:docMk/>
            <pc:sldMasterMk cId="539733349" sldId="2147483648"/>
            <pc:sldLayoutMk cId="861674196" sldId="2147483651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11.210" v="127"/>
          <pc:sldLayoutMkLst>
            <pc:docMk/>
            <pc:sldMasterMk cId="539733349" sldId="2147483648"/>
            <pc:sldLayoutMk cId="3309449795" sldId="2147483652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14.657" v="129"/>
          <pc:sldLayoutMkLst>
            <pc:docMk/>
            <pc:sldMasterMk cId="539733349" sldId="2147483648"/>
            <pc:sldLayoutMk cId="2670452102" sldId="2147483653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17.729" v="131"/>
          <pc:sldLayoutMkLst>
            <pc:docMk/>
            <pc:sldMasterMk cId="539733349" sldId="2147483648"/>
            <pc:sldLayoutMk cId="1134360745" sldId="2147483655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20.796" v="133"/>
          <pc:sldLayoutMkLst>
            <pc:docMk/>
            <pc:sldMasterMk cId="539733349" sldId="2147483648"/>
            <pc:sldLayoutMk cId="1886889906" sldId="2147483656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2:54.534" v="117"/>
          <pc:sldLayoutMkLst>
            <pc:docMk/>
            <pc:sldMasterMk cId="539733349" sldId="2147483648"/>
            <pc:sldLayoutMk cId="3336881856" sldId="2147483657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2:58.222" v="119"/>
          <pc:sldLayoutMkLst>
            <pc:docMk/>
            <pc:sldMasterMk cId="539733349" sldId="2147483648"/>
            <pc:sldLayoutMk cId="2114730919" sldId="2147483660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01.515" v="121"/>
          <pc:sldLayoutMkLst>
            <pc:docMk/>
            <pc:sldMasterMk cId="539733349" sldId="2147483648"/>
            <pc:sldLayoutMk cId="1033902572" sldId="2147483664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04.793" v="123"/>
          <pc:sldLayoutMkLst>
            <pc:docMk/>
            <pc:sldMasterMk cId="539733349" sldId="2147483648"/>
            <pc:sldLayoutMk cId="4267237059" sldId="2147483667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2:49.831" v="115"/>
          <pc:sldLayoutMkLst>
            <pc:docMk/>
            <pc:sldMasterMk cId="539733349" sldId="2147483648"/>
            <pc:sldLayoutMk cId="1553340409" sldId="2147483669"/>
          </pc:sldLayoutMkLst>
        </pc:sldLayoutChg>
        <pc:sldLayoutChg chg="addSp delSp modSp mod">
          <pc:chgData name="Betty BULLEUX" userId="c36e664e-82fc-42c3-ae10-83811ad3e77a" providerId="ADAL" clId="{08A97E81-BBC4-4CE9-8EE0-9A7C1D3C0BFF}" dt="2024-12-16T11:13:24.381" v="135"/>
          <pc:sldLayoutMkLst>
            <pc:docMk/>
            <pc:sldMasterMk cId="539733349" sldId="2147483648"/>
            <pc:sldLayoutMk cId="1025144810" sldId="2147483670"/>
          </pc:sldLayoutMkLst>
        </pc:sldLayoutChg>
      </pc:sldMasterChg>
    </pc:docChg>
  </pc:docChgLst>
  <pc:docChgLst>
    <pc:chgData name="Thibault LAMBIN" userId="031151c1-418d-4c0f-b1a7-8512578905bc" providerId="ADAL" clId="{4324C278-1A00-45AF-B3F9-704D762D6A56}"/>
    <pc:docChg chg="custSel addSld modSld sldOrd">
      <pc:chgData name="Thibault LAMBIN" userId="031151c1-418d-4c0f-b1a7-8512578905bc" providerId="ADAL" clId="{4324C278-1A00-45AF-B3F9-704D762D6A56}" dt="2024-11-19T14:15:02.417" v="578" actId="20577"/>
      <pc:docMkLst>
        <pc:docMk/>
      </pc:docMkLst>
      <pc:sldChg chg="modSp mod">
        <pc:chgData name="Thibault LAMBIN" userId="031151c1-418d-4c0f-b1a7-8512578905bc" providerId="ADAL" clId="{4324C278-1A00-45AF-B3F9-704D762D6A56}" dt="2024-11-19T14:11:52.801" v="330" actId="20577"/>
        <pc:sldMkLst>
          <pc:docMk/>
          <pc:sldMk cId="3255830682" sldId="256"/>
        </pc:sldMkLst>
      </pc:sldChg>
      <pc:sldChg chg="modSp new mod ord">
        <pc:chgData name="Thibault LAMBIN" userId="031151c1-418d-4c0f-b1a7-8512578905bc" providerId="ADAL" clId="{4324C278-1A00-45AF-B3F9-704D762D6A56}" dt="2024-11-19T14:15:02.417" v="578" actId="20577"/>
        <pc:sldMkLst>
          <pc:docMk/>
          <pc:sldMk cId="568040667" sldId="293"/>
        </pc:sldMkLst>
      </pc:sldChg>
    </pc:docChg>
  </pc:docChgLst>
  <pc:docChgLst>
    <pc:chgData name="Thibault LAMBIN" userId="031151c1-418d-4c0f-b1a7-8512578905bc" providerId="ADAL" clId="{36DBA03B-A449-4F26-BB23-633F34CB3D6C}"/>
    <pc:docChg chg="modSld">
      <pc:chgData name="Thibault LAMBIN" userId="031151c1-418d-4c0f-b1a7-8512578905bc" providerId="ADAL" clId="{36DBA03B-A449-4F26-BB23-633F34CB3D6C}" dt="2025-04-22T13:40:52.532" v="0" actId="20577"/>
      <pc:docMkLst>
        <pc:docMk/>
      </pc:docMkLst>
      <pc:sldChg chg="modSp mod">
        <pc:chgData name="Thibault LAMBIN" userId="031151c1-418d-4c0f-b1a7-8512578905bc" providerId="ADAL" clId="{36DBA03B-A449-4F26-BB23-633F34CB3D6C}" dt="2025-04-22T13:40:52.532" v="0" actId="20577"/>
        <pc:sldMkLst>
          <pc:docMk/>
          <pc:sldMk cId="769902834" sldId="292"/>
        </pc:sldMkLst>
        <pc:spChg chg="mod">
          <ac:chgData name="Thibault LAMBIN" userId="031151c1-418d-4c0f-b1a7-8512578905bc" providerId="ADAL" clId="{36DBA03B-A449-4F26-BB23-633F34CB3D6C}" dt="2025-04-22T13:40:52.532" v="0" actId="20577"/>
          <ac:spMkLst>
            <pc:docMk/>
            <pc:sldMk cId="769902834" sldId="292"/>
            <ac:spMk id="3" creationId="{20D03DF3-FA88-54C4-4B9B-4B810A37B2D8}"/>
          </ac:spMkLst>
        </pc:spChg>
      </pc:sldChg>
    </pc:docChg>
  </pc:docChgLst>
  <pc:docChgLst>
    <pc:chgData name="Thibault LAMBIN" userId="031151c1-418d-4c0f-b1a7-8512578905bc" providerId="ADAL" clId="{B13A4959-E576-4F75-B969-B1922C151C06}"/>
    <pc:docChg chg="modSld">
      <pc:chgData name="Thibault LAMBIN" userId="031151c1-418d-4c0f-b1a7-8512578905bc" providerId="ADAL" clId="{B13A4959-E576-4F75-B969-B1922C151C06}" dt="2024-12-13T09:51:26.811" v="74" actId="20577"/>
      <pc:docMkLst>
        <pc:docMk/>
      </pc:docMkLst>
      <pc:sldChg chg="modSp mod">
        <pc:chgData name="Thibault LAMBIN" userId="031151c1-418d-4c0f-b1a7-8512578905bc" providerId="ADAL" clId="{B13A4959-E576-4F75-B969-B1922C151C06}" dt="2024-12-13T09:51:26.811" v="74" actId="20577"/>
        <pc:sldMkLst>
          <pc:docMk/>
          <pc:sldMk cId="3255830682" sldId="256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7AD995-0E0C-4481-A236-149A0D670369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</dgm:pt>
    <dgm:pt modelId="{CD51207A-4C6C-43B5-8D2C-495A0847E2C6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5768689-58B4-4872-8764-760BB6733B96}" type="parTrans" cxnId="{394C84AD-1AC8-4349-AACF-B8EFACE087A4}">
      <dgm:prSet/>
      <dgm:spPr/>
      <dgm:t>
        <a:bodyPr/>
        <a:lstStyle/>
        <a:p>
          <a:endParaRPr lang="fr-FR"/>
        </a:p>
      </dgm:t>
    </dgm:pt>
    <dgm:pt modelId="{0224DB7D-7E00-4E03-8E19-86B60A00527A}" type="sibTrans" cxnId="{394C84AD-1AC8-4349-AACF-B8EFACE087A4}">
      <dgm:prSet/>
      <dgm:spPr/>
      <dgm:t>
        <a:bodyPr/>
        <a:lstStyle/>
        <a:p>
          <a:endParaRPr lang="fr-FR"/>
        </a:p>
      </dgm:t>
    </dgm:pt>
    <dgm:pt modelId="{6FB69641-FF38-4743-85FB-84C5807CD693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A9175FB-EC31-469F-8F8F-171104E1E127}" type="parTrans" cxnId="{CD9DFC9E-EAB9-4BF5-9954-C78C100A1AEE}">
      <dgm:prSet/>
      <dgm:spPr/>
      <dgm:t>
        <a:bodyPr/>
        <a:lstStyle/>
        <a:p>
          <a:endParaRPr lang="fr-FR"/>
        </a:p>
      </dgm:t>
    </dgm:pt>
    <dgm:pt modelId="{EADFDE56-670A-41BA-82F6-D6F4CE4059CC}" type="sibTrans" cxnId="{CD9DFC9E-EAB9-4BF5-9954-C78C100A1AEE}">
      <dgm:prSet/>
      <dgm:spPr/>
      <dgm:t>
        <a:bodyPr/>
        <a:lstStyle/>
        <a:p>
          <a:endParaRPr lang="fr-FR"/>
        </a:p>
      </dgm:t>
    </dgm:pt>
    <dgm:pt modelId="{E2E0CBF7-BB3B-4F74-802A-E2E7DB5B34A0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5A813D-2B8B-49A9-9E9C-82BC1184C794}" type="parTrans" cxnId="{5F465E99-1C21-4F7D-A5A9-A3D610311D35}">
      <dgm:prSet/>
      <dgm:spPr/>
      <dgm:t>
        <a:bodyPr/>
        <a:lstStyle/>
        <a:p>
          <a:endParaRPr lang="fr-FR"/>
        </a:p>
      </dgm:t>
    </dgm:pt>
    <dgm:pt modelId="{BECCF396-9927-4824-A647-22009C55D6BC}" type="sibTrans" cxnId="{5F465E99-1C21-4F7D-A5A9-A3D610311D35}">
      <dgm:prSet/>
      <dgm:spPr/>
      <dgm:t>
        <a:bodyPr/>
        <a:lstStyle/>
        <a:p>
          <a:endParaRPr lang="fr-FR"/>
        </a:p>
      </dgm:t>
    </dgm:pt>
    <dgm:pt modelId="{B0B4A1C1-71CB-43C7-83FE-2C39493DFBFB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134E1B-4A15-4C40-8422-0EEE31BC9942}" type="parTrans" cxnId="{6DE98BFB-121B-4E29-BA34-166559DE2450}">
      <dgm:prSet/>
      <dgm:spPr/>
      <dgm:t>
        <a:bodyPr/>
        <a:lstStyle/>
        <a:p>
          <a:endParaRPr lang="fr-FR"/>
        </a:p>
      </dgm:t>
    </dgm:pt>
    <dgm:pt modelId="{71C3F03A-6B12-4CA1-8044-194FCD9DE414}" type="sibTrans" cxnId="{6DE98BFB-121B-4E29-BA34-166559DE2450}">
      <dgm:prSet/>
      <dgm:spPr/>
      <dgm:t>
        <a:bodyPr/>
        <a:lstStyle/>
        <a:p>
          <a:endParaRPr lang="fr-FR"/>
        </a:p>
      </dgm:t>
    </dgm:pt>
    <dgm:pt modelId="{CAF0ADB6-33A9-4ECB-815B-DC6932CFF712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37F8DB1-2F77-4BBF-82B7-5B9E86FD9F75}" type="parTrans" cxnId="{00590B43-9ED5-40E6-992A-EE604DDE35FE}">
      <dgm:prSet/>
      <dgm:spPr/>
      <dgm:t>
        <a:bodyPr/>
        <a:lstStyle/>
        <a:p>
          <a:endParaRPr lang="fr-FR"/>
        </a:p>
      </dgm:t>
    </dgm:pt>
    <dgm:pt modelId="{C190FCD3-9284-4AE5-90DD-FF4E84C3BF97}" type="sibTrans" cxnId="{00590B43-9ED5-40E6-992A-EE604DDE35FE}">
      <dgm:prSet/>
      <dgm:spPr/>
      <dgm:t>
        <a:bodyPr/>
        <a:lstStyle/>
        <a:p>
          <a:endParaRPr lang="fr-FR"/>
        </a:p>
      </dgm:t>
    </dgm:pt>
    <dgm:pt modelId="{F1AFB613-FC55-4969-87AE-216C278D9556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34FB74F-606B-4B37-B5C5-01F49E67087E}" type="parTrans" cxnId="{ECDF7F2D-7612-487E-8861-6A6E141092F1}">
      <dgm:prSet/>
      <dgm:spPr/>
      <dgm:t>
        <a:bodyPr/>
        <a:lstStyle/>
        <a:p>
          <a:endParaRPr lang="fr-FR"/>
        </a:p>
      </dgm:t>
    </dgm:pt>
    <dgm:pt modelId="{EB3C5094-436F-4042-81FA-3AE17F6DDABD}" type="sibTrans" cxnId="{ECDF7F2D-7612-487E-8861-6A6E141092F1}">
      <dgm:prSet/>
      <dgm:spPr/>
      <dgm:t>
        <a:bodyPr/>
        <a:lstStyle/>
        <a:p>
          <a:endParaRPr lang="fr-FR"/>
        </a:p>
      </dgm:t>
    </dgm:pt>
    <dgm:pt modelId="{3120082A-C801-4F03-ACFF-E15142792FEB}" type="pres">
      <dgm:prSet presAssocID="{F87AD995-0E0C-4481-A236-149A0D670369}" presName="Name0" presStyleCnt="0">
        <dgm:presLayoutVars>
          <dgm:dir/>
          <dgm:animLvl val="lvl"/>
          <dgm:resizeHandles val="exact"/>
        </dgm:presLayoutVars>
      </dgm:prSet>
      <dgm:spPr/>
    </dgm:pt>
    <dgm:pt modelId="{CFDAF82A-E6B6-4BC0-AD81-4091BE47EBA4}" type="pres">
      <dgm:prSet presAssocID="{CD51207A-4C6C-43B5-8D2C-495A0847E2C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7ED8412-F179-4C55-A494-A858BA5CEA9B}" type="pres">
      <dgm:prSet presAssocID="{0224DB7D-7E00-4E03-8E19-86B60A00527A}" presName="parTxOnlySpace" presStyleCnt="0"/>
      <dgm:spPr/>
    </dgm:pt>
    <dgm:pt modelId="{3A40BF8C-EC53-43C4-B34B-5FF3C82734A8}" type="pres">
      <dgm:prSet presAssocID="{6FB69641-FF38-4743-85FB-84C5807CD6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4BD3640-E900-4C8C-9BD8-D1049DD919DC}" type="pres">
      <dgm:prSet presAssocID="{EADFDE56-670A-41BA-82F6-D6F4CE4059CC}" presName="parTxOnlySpace" presStyleCnt="0"/>
      <dgm:spPr/>
    </dgm:pt>
    <dgm:pt modelId="{E414698E-74A4-4827-B933-38624896693F}" type="pres">
      <dgm:prSet presAssocID="{E2E0CBF7-BB3B-4F74-802A-E2E7DB5B34A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CDB49B92-1C4A-451A-86FC-CA515C4B1D98}" type="pres">
      <dgm:prSet presAssocID="{BECCF396-9927-4824-A647-22009C55D6BC}" presName="parTxOnlySpace" presStyleCnt="0"/>
      <dgm:spPr/>
    </dgm:pt>
    <dgm:pt modelId="{C101AF40-E795-46EE-93E4-1929CD36013A}" type="pres">
      <dgm:prSet presAssocID="{B0B4A1C1-71CB-43C7-83FE-2C39493DFBF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ECAEB30-E95F-408D-88B8-E17F871D3214}" type="pres">
      <dgm:prSet presAssocID="{71C3F03A-6B12-4CA1-8044-194FCD9DE414}" presName="parTxOnlySpace" presStyleCnt="0"/>
      <dgm:spPr/>
    </dgm:pt>
    <dgm:pt modelId="{A44FE4B0-0097-43F0-A05E-E77A422E9A5B}" type="pres">
      <dgm:prSet presAssocID="{CAF0ADB6-33A9-4ECB-815B-DC6932CFF712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DF984052-C093-4562-80F4-8110BFA53511}" type="pres">
      <dgm:prSet presAssocID="{C190FCD3-9284-4AE5-90DD-FF4E84C3BF97}" presName="parTxOnlySpace" presStyleCnt="0"/>
      <dgm:spPr/>
    </dgm:pt>
    <dgm:pt modelId="{89CA1FB1-3FE7-46B4-BCF3-8E4B7A45FB72}" type="pres">
      <dgm:prSet presAssocID="{F1AFB613-FC55-4969-87AE-216C278D9556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D00E308-A708-42E7-84A4-570D3C537AB0}" type="presOf" srcId="{E2E0CBF7-BB3B-4F74-802A-E2E7DB5B34A0}" destId="{E414698E-74A4-4827-B933-38624896693F}" srcOrd="0" destOrd="0" presId="urn:microsoft.com/office/officeart/2005/8/layout/chevron1"/>
    <dgm:cxn modelId="{854E5118-AFC9-4826-BE99-1D5F3A613E50}" type="presOf" srcId="{F87AD995-0E0C-4481-A236-149A0D670369}" destId="{3120082A-C801-4F03-ACFF-E15142792FEB}" srcOrd="0" destOrd="0" presId="urn:microsoft.com/office/officeart/2005/8/layout/chevron1"/>
    <dgm:cxn modelId="{9840D229-06D1-47F5-AF55-CF2634B5B703}" type="presOf" srcId="{CAF0ADB6-33A9-4ECB-815B-DC6932CFF712}" destId="{A44FE4B0-0097-43F0-A05E-E77A422E9A5B}" srcOrd="0" destOrd="0" presId="urn:microsoft.com/office/officeart/2005/8/layout/chevron1"/>
    <dgm:cxn modelId="{641EE729-A969-49E4-BFA2-B378000C0333}" type="presOf" srcId="{6FB69641-FF38-4743-85FB-84C5807CD693}" destId="{3A40BF8C-EC53-43C4-B34B-5FF3C82734A8}" srcOrd="0" destOrd="0" presId="urn:microsoft.com/office/officeart/2005/8/layout/chevron1"/>
    <dgm:cxn modelId="{ECDF7F2D-7612-487E-8861-6A6E141092F1}" srcId="{F87AD995-0E0C-4481-A236-149A0D670369}" destId="{F1AFB613-FC55-4969-87AE-216C278D9556}" srcOrd="5" destOrd="0" parTransId="{934FB74F-606B-4B37-B5C5-01F49E67087E}" sibTransId="{EB3C5094-436F-4042-81FA-3AE17F6DDABD}"/>
    <dgm:cxn modelId="{65BEC939-7ABE-45FD-B70D-4414DAFC9C40}" type="presOf" srcId="{CD51207A-4C6C-43B5-8D2C-495A0847E2C6}" destId="{CFDAF82A-E6B6-4BC0-AD81-4091BE47EBA4}" srcOrd="0" destOrd="0" presId="urn:microsoft.com/office/officeart/2005/8/layout/chevron1"/>
    <dgm:cxn modelId="{00590B43-9ED5-40E6-992A-EE604DDE35FE}" srcId="{F87AD995-0E0C-4481-A236-149A0D670369}" destId="{CAF0ADB6-33A9-4ECB-815B-DC6932CFF712}" srcOrd="4" destOrd="0" parTransId="{937F8DB1-2F77-4BBF-82B7-5B9E86FD9F75}" sibTransId="{C190FCD3-9284-4AE5-90DD-FF4E84C3BF97}"/>
    <dgm:cxn modelId="{5F465E99-1C21-4F7D-A5A9-A3D610311D35}" srcId="{F87AD995-0E0C-4481-A236-149A0D670369}" destId="{E2E0CBF7-BB3B-4F74-802A-E2E7DB5B34A0}" srcOrd="2" destOrd="0" parTransId="{865A813D-2B8B-49A9-9E9C-82BC1184C794}" sibTransId="{BECCF396-9927-4824-A647-22009C55D6BC}"/>
    <dgm:cxn modelId="{CD9DFC9E-EAB9-4BF5-9954-C78C100A1AEE}" srcId="{F87AD995-0E0C-4481-A236-149A0D670369}" destId="{6FB69641-FF38-4743-85FB-84C5807CD693}" srcOrd="1" destOrd="0" parTransId="{6A9175FB-EC31-469F-8F8F-171104E1E127}" sibTransId="{EADFDE56-670A-41BA-82F6-D6F4CE4059CC}"/>
    <dgm:cxn modelId="{CD2BE3A4-EFE6-464F-88B9-0F38F2F54B22}" type="presOf" srcId="{F1AFB613-FC55-4969-87AE-216C278D9556}" destId="{89CA1FB1-3FE7-46B4-BCF3-8E4B7A45FB72}" srcOrd="0" destOrd="0" presId="urn:microsoft.com/office/officeart/2005/8/layout/chevron1"/>
    <dgm:cxn modelId="{394C84AD-1AC8-4349-AACF-B8EFACE087A4}" srcId="{F87AD995-0E0C-4481-A236-149A0D670369}" destId="{CD51207A-4C6C-43B5-8D2C-495A0847E2C6}" srcOrd="0" destOrd="0" parTransId="{45768689-58B4-4872-8764-760BB6733B96}" sibTransId="{0224DB7D-7E00-4E03-8E19-86B60A00527A}"/>
    <dgm:cxn modelId="{C6B0B7C3-D99B-4D34-8EC3-E67618AA398F}" type="presOf" srcId="{B0B4A1C1-71CB-43C7-83FE-2C39493DFBFB}" destId="{C101AF40-E795-46EE-93E4-1929CD36013A}" srcOrd="0" destOrd="0" presId="urn:microsoft.com/office/officeart/2005/8/layout/chevron1"/>
    <dgm:cxn modelId="{6DE98BFB-121B-4E29-BA34-166559DE2450}" srcId="{F87AD995-0E0C-4481-A236-149A0D670369}" destId="{B0B4A1C1-71CB-43C7-83FE-2C39493DFBFB}" srcOrd="3" destOrd="0" parTransId="{86134E1B-4A15-4C40-8422-0EEE31BC9942}" sibTransId="{71C3F03A-6B12-4CA1-8044-194FCD9DE414}"/>
    <dgm:cxn modelId="{CFCBC34F-71AC-4FAD-8106-55CB2C723F60}" type="presParOf" srcId="{3120082A-C801-4F03-ACFF-E15142792FEB}" destId="{CFDAF82A-E6B6-4BC0-AD81-4091BE47EBA4}" srcOrd="0" destOrd="0" presId="urn:microsoft.com/office/officeart/2005/8/layout/chevron1"/>
    <dgm:cxn modelId="{BF7EC850-7980-425A-A27A-6EEE32BF0F98}" type="presParOf" srcId="{3120082A-C801-4F03-ACFF-E15142792FEB}" destId="{07ED8412-F179-4C55-A494-A858BA5CEA9B}" srcOrd="1" destOrd="0" presId="urn:microsoft.com/office/officeart/2005/8/layout/chevron1"/>
    <dgm:cxn modelId="{F1FADD98-3294-4EDC-94AB-70D3B5DE8559}" type="presParOf" srcId="{3120082A-C801-4F03-ACFF-E15142792FEB}" destId="{3A40BF8C-EC53-43C4-B34B-5FF3C82734A8}" srcOrd="2" destOrd="0" presId="urn:microsoft.com/office/officeart/2005/8/layout/chevron1"/>
    <dgm:cxn modelId="{64EC2C9F-EEE6-4892-A8DB-3DECD33AEB94}" type="presParOf" srcId="{3120082A-C801-4F03-ACFF-E15142792FEB}" destId="{64BD3640-E900-4C8C-9BD8-D1049DD919DC}" srcOrd="3" destOrd="0" presId="urn:microsoft.com/office/officeart/2005/8/layout/chevron1"/>
    <dgm:cxn modelId="{59EF7052-ECEF-4180-A015-1150A6D01ED6}" type="presParOf" srcId="{3120082A-C801-4F03-ACFF-E15142792FEB}" destId="{E414698E-74A4-4827-B933-38624896693F}" srcOrd="4" destOrd="0" presId="urn:microsoft.com/office/officeart/2005/8/layout/chevron1"/>
    <dgm:cxn modelId="{F675D38A-BB4D-4490-813C-721037C3ED53}" type="presParOf" srcId="{3120082A-C801-4F03-ACFF-E15142792FEB}" destId="{CDB49B92-1C4A-451A-86FC-CA515C4B1D98}" srcOrd="5" destOrd="0" presId="urn:microsoft.com/office/officeart/2005/8/layout/chevron1"/>
    <dgm:cxn modelId="{0A155341-B25E-417E-B817-8675AD7C4E6A}" type="presParOf" srcId="{3120082A-C801-4F03-ACFF-E15142792FEB}" destId="{C101AF40-E795-46EE-93E4-1929CD36013A}" srcOrd="6" destOrd="0" presId="urn:microsoft.com/office/officeart/2005/8/layout/chevron1"/>
    <dgm:cxn modelId="{A57C6723-A28B-47BA-804F-5819D6270C9E}" type="presParOf" srcId="{3120082A-C801-4F03-ACFF-E15142792FEB}" destId="{BECAEB30-E95F-408D-88B8-E17F871D3214}" srcOrd="7" destOrd="0" presId="urn:microsoft.com/office/officeart/2005/8/layout/chevron1"/>
    <dgm:cxn modelId="{7BD47F32-F2BD-46A6-991A-D09D01B87404}" type="presParOf" srcId="{3120082A-C801-4F03-ACFF-E15142792FEB}" destId="{A44FE4B0-0097-43F0-A05E-E77A422E9A5B}" srcOrd="8" destOrd="0" presId="urn:microsoft.com/office/officeart/2005/8/layout/chevron1"/>
    <dgm:cxn modelId="{8AFA37F0-02E1-46B7-9B71-51D9E9B868E0}" type="presParOf" srcId="{3120082A-C801-4F03-ACFF-E15142792FEB}" destId="{DF984052-C093-4562-80F4-8110BFA53511}" srcOrd="9" destOrd="0" presId="urn:microsoft.com/office/officeart/2005/8/layout/chevron1"/>
    <dgm:cxn modelId="{8FBAFDC1-50B5-4AE4-B52C-6B5A113CD4CD}" type="presParOf" srcId="{3120082A-C801-4F03-ACFF-E15142792FEB}" destId="{89CA1FB1-3FE7-46B4-BCF3-8E4B7A45FB72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7AD995-0E0C-4481-A236-149A0D670369}" type="doc">
      <dgm:prSet loTypeId="urn:microsoft.com/office/officeart/2005/8/layout/chevron1" loCatId="process" qsTypeId="urn:microsoft.com/office/officeart/2005/8/quickstyle/simple1" qsCatId="simple" csTypeId="urn:microsoft.com/office/officeart/2005/8/colors/accent1_1" csCatId="accent1" phldr="1"/>
      <dgm:spPr/>
    </dgm:pt>
    <dgm:pt modelId="{CD51207A-4C6C-43B5-8D2C-495A0847E2C6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5768689-58B4-4872-8764-760BB6733B96}" type="parTrans" cxnId="{394C84AD-1AC8-4349-AACF-B8EFACE087A4}">
      <dgm:prSet/>
      <dgm:spPr/>
      <dgm:t>
        <a:bodyPr/>
        <a:lstStyle/>
        <a:p>
          <a:endParaRPr lang="fr-FR"/>
        </a:p>
      </dgm:t>
    </dgm:pt>
    <dgm:pt modelId="{0224DB7D-7E00-4E03-8E19-86B60A00527A}" type="sibTrans" cxnId="{394C84AD-1AC8-4349-AACF-B8EFACE087A4}">
      <dgm:prSet/>
      <dgm:spPr/>
      <dgm:t>
        <a:bodyPr/>
        <a:lstStyle/>
        <a:p>
          <a:endParaRPr lang="fr-FR"/>
        </a:p>
      </dgm:t>
    </dgm:pt>
    <dgm:pt modelId="{6FB69641-FF38-4743-85FB-84C5807CD693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6A9175FB-EC31-469F-8F8F-171104E1E127}" type="parTrans" cxnId="{CD9DFC9E-EAB9-4BF5-9954-C78C100A1AEE}">
      <dgm:prSet/>
      <dgm:spPr/>
      <dgm:t>
        <a:bodyPr/>
        <a:lstStyle/>
        <a:p>
          <a:endParaRPr lang="fr-FR"/>
        </a:p>
      </dgm:t>
    </dgm:pt>
    <dgm:pt modelId="{EADFDE56-670A-41BA-82F6-D6F4CE4059CC}" type="sibTrans" cxnId="{CD9DFC9E-EAB9-4BF5-9954-C78C100A1AEE}">
      <dgm:prSet/>
      <dgm:spPr/>
      <dgm:t>
        <a:bodyPr/>
        <a:lstStyle/>
        <a:p>
          <a:endParaRPr lang="fr-FR"/>
        </a:p>
      </dgm:t>
    </dgm:pt>
    <dgm:pt modelId="{E2E0CBF7-BB3B-4F74-802A-E2E7DB5B34A0}">
      <dgm:prSet phldrT="[Texte]" phldr="1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5A813D-2B8B-49A9-9E9C-82BC1184C794}" type="parTrans" cxnId="{5F465E99-1C21-4F7D-A5A9-A3D610311D35}">
      <dgm:prSet/>
      <dgm:spPr/>
      <dgm:t>
        <a:bodyPr/>
        <a:lstStyle/>
        <a:p>
          <a:endParaRPr lang="fr-FR"/>
        </a:p>
      </dgm:t>
    </dgm:pt>
    <dgm:pt modelId="{BECCF396-9927-4824-A647-22009C55D6BC}" type="sibTrans" cxnId="{5F465E99-1C21-4F7D-A5A9-A3D610311D35}">
      <dgm:prSet/>
      <dgm:spPr/>
      <dgm:t>
        <a:bodyPr/>
        <a:lstStyle/>
        <a:p>
          <a:endParaRPr lang="fr-FR"/>
        </a:p>
      </dgm:t>
    </dgm:pt>
    <dgm:pt modelId="{B0B4A1C1-71CB-43C7-83FE-2C39493DFBFB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6134E1B-4A15-4C40-8422-0EEE31BC9942}" type="parTrans" cxnId="{6DE98BFB-121B-4E29-BA34-166559DE2450}">
      <dgm:prSet/>
      <dgm:spPr/>
      <dgm:t>
        <a:bodyPr/>
        <a:lstStyle/>
        <a:p>
          <a:endParaRPr lang="fr-FR"/>
        </a:p>
      </dgm:t>
    </dgm:pt>
    <dgm:pt modelId="{71C3F03A-6B12-4CA1-8044-194FCD9DE414}" type="sibTrans" cxnId="{6DE98BFB-121B-4E29-BA34-166559DE2450}">
      <dgm:prSet/>
      <dgm:spPr/>
      <dgm:t>
        <a:bodyPr/>
        <a:lstStyle/>
        <a:p>
          <a:endParaRPr lang="fr-FR"/>
        </a:p>
      </dgm:t>
    </dgm:pt>
    <dgm:pt modelId="{CAF0ADB6-33A9-4ECB-815B-DC6932CFF712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37F8DB1-2F77-4BBF-82B7-5B9E86FD9F75}" type="parTrans" cxnId="{00590B43-9ED5-40E6-992A-EE604DDE35FE}">
      <dgm:prSet/>
      <dgm:spPr/>
      <dgm:t>
        <a:bodyPr/>
        <a:lstStyle/>
        <a:p>
          <a:endParaRPr lang="fr-FR"/>
        </a:p>
      </dgm:t>
    </dgm:pt>
    <dgm:pt modelId="{C190FCD3-9284-4AE5-90DD-FF4E84C3BF97}" type="sibTrans" cxnId="{00590B43-9ED5-40E6-992A-EE604DDE35FE}">
      <dgm:prSet/>
      <dgm:spPr/>
      <dgm:t>
        <a:bodyPr/>
        <a:lstStyle/>
        <a:p>
          <a:endParaRPr lang="fr-FR"/>
        </a:p>
      </dgm:t>
    </dgm:pt>
    <dgm:pt modelId="{F1AFB613-FC55-4969-87AE-216C278D9556}">
      <dgm:prSet phldrT="[Texte]" custT="1"/>
      <dgm:spPr>
        <a:ln>
          <a:solidFill>
            <a:srgbClr val="00FFFF"/>
          </a:solidFill>
        </a:ln>
      </dgm:spPr>
      <dgm:t>
        <a:bodyPr/>
        <a:lstStyle/>
        <a:p>
          <a:endParaRPr lang="fr-FR" sz="14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934FB74F-606B-4B37-B5C5-01F49E67087E}" type="parTrans" cxnId="{ECDF7F2D-7612-487E-8861-6A6E141092F1}">
      <dgm:prSet/>
      <dgm:spPr/>
      <dgm:t>
        <a:bodyPr/>
        <a:lstStyle/>
        <a:p>
          <a:endParaRPr lang="fr-FR"/>
        </a:p>
      </dgm:t>
    </dgm:pt>
    <dgm:pt modelId="{EB3C5094-436F-4042-81FA-3AE17F6DDABD}" type="sibTrans" cxnId="{ECDF7F2D-7612-487E-8861-6A6E141092F1}">
      <dgm:prSet/>
      <dgm:spPr/>
      <dgm:t>
        <a:bodyPr/>
        <a:lstStyle/>
        <a:p>
          <a:endParaRPr lang="fr-FR"/>
        </a:p>
      </dgm:t>
    </dgm:pt>
    <dgm:pt modelId="{3120082A-C801-4F03-ACFF-E15142792FEB}" type="pres">
      <dgm:prSet presAssocID="{F87AD995-0E0C-4481-A236-149A0D670369}" presName="Name0" presStyleCnt="0">
        <dgm:presLayoutVars>
          <dgm:dir/>
          <dgm:animLvl val="lvl"/>
          <dgm:resizeHandles val="exact"/>
        </dgm:presLayoutVars>
      </dgm:prSet>
      <dgm:spPr/>
    </dgm:pt>
    <dgm:pt modelId="{CFDAF82A-E6B6-4BC0-AD81-4091BE47EBA4}" type="pres">
      <dgm:prSet presAssocID="{CD51207A-4C6C-43B5-8D2C-495A0847E2C6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07ED8412-F179-4C55-A494-A858BA5CEA9B}" type="pres">
      <dgm:prSet presAssocID="{0224DB7D-7E00-4E03-8E19-86B60A00527A}" presName="parTxOnlySpace" presStyleCnt="0"/>
      <dgm:spPr/>
    </dgm:pt>
    <dgm:pt modelId="{3A40BF8C-EC53-43C4-B34B-5FF3C82734A8}" type="pres">
      <dgm:prSet presAssocID="{6FB69641-FF38-4743-85FB-84C5807CD693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64BD3640-E900-4C8C-9BD8-D1049DD919DC}" type="pres">
      <dgm:prSet presAssocID="{EADFDE56-670A-41BA-82F6-D6F4CE4059CC}" presName="parTxOnlySpace" presStyleCnt="0"/>
      <dgm:spPr/>
    </dgm:pt>
    <dgm:pt modelId="{E414698E-74A4-4827-B933-38624896693F}" type="pres">
      <dgm:prSet presAssocID="{E2E0CBF7-BB3B-4F74-802A-E2E7DB5B34A0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CDB49B92-1C4A-451A-86FC-CA515C4B1D98}" type="pres">
      <dgm:prSet presAssocID="{BECCF396-9927-4824-A647-22009C55D6BC}" presName="parTxOnlySpace" presStyleCnt="0"/>
      <dgm:spPr/>
    </dgm:pt>
    <dgm:pt modelId="{C101AF40-E795-46EE-93E4-1929CD36013A}" type="pres">
      <dgm:prSet presAssocID="{B0B4A1C1-71CB-43C7-83FE-2C39493DFBFB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ECAEB30-E95F-408D-88B8-E17F871D3214}" type="pres">
      <dgm:prSet presAssocID="{71C3F03A-6B12-4CA1-8044-194FCD9DE414}" presName="parTxOnlySpace" presStyleCnt="0"/>
      <dgm:spPr/>
    </dgm:pt>
    <dgm:pt modelId="{A44FE4B0-0097-43F0-A05E-E77A422E9A5B}" type="pres">
      <dgm:prSet presAssocID="{CAF0ADB6-33A9-4ECB-815B-DC6932CFF712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DF984052-C093-4562-80F4-8110BFA53511}" type="pres">
      <dgm:prSet presAssocID="{C190FCD3-9284-4AE5-90DD-FF4E84C3BF97}" presName="parTxOnlySpace" presStyleCnt="0"/>
      <dgm:spPr/>
    </dgm:pt>
    <dgm:pt modelId="{89CA1FB1-3FE7-46B4-BCF3-8E4B7A45FB72}" type="pres">
      <dgm:prSet presAssocID="{F1AFB613-FC55-4969-87AE-216C278D9556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D00E308-A708-42E7-84A4-570D3C537AB0}" type="presOf" srcId="{E2E0CBF7-BB3B-4F74-802A-E2E7DB5B34A0}" destId="{E414698E-74A4-4827-B933-38624896693F}" srcOrd="0" destOrd="0" presId="urn:microsoft.com/office/officeart/2005/8/layout/chevron1"/>
    <dgm:cxn modelId="{854E5118-AFC9-4826-BE99-1D5F3A613E50}" type="presOf" srcId="{F87AD995-0E0C-4481-A236-149A0D670369}" destId="{3120082A-C801-4F03-ACFF-E15142792FEB}" srcOrd="0" destOrd="0" presId="urn:microsoft.com/office/officeart/2005/8/layout/chevron1"/>
    <dgm:cxn modelId="{9840D229-06D1-47F5-AF55-CF2634B5B703}" type="presOf" srcId="{CAF0ADB6-33A9-4ECB-815B-DC6932CFF712}" destId="{A44FE4B0-0097-43F0-A05E-E77A422E9A5B}" srcOrd="0" destOrd="0" presId="urn:microsoft.com/office/officeart/2005/8/layout/chevron1"/>
    <dgm:cxn modelId="{641EE729-A969-49E4-BFA2-B378000C0333}" type="presOf" srcId="{6FB69641-FF38-4743-85FB-84C5807CD693}" destId="{3A40BF8C-EC53-43C4-B34B-5FF3C82734A8}" srcOrd="0" destOrd="0" presId="urn:microsoft.com/office/officeart/2005/8/layout/chevron1"/>
    <dgm:cxn modelId="{ECDF7F2D-7612-487E-8861-6A6E141092F1}" srcId="{F87AD995-0E0C-4481-A236-149A0D670369}" destId="{F1AFB613-FC55-4969-87AE-216C278D9556}" srcOrd="5" destOrd="0" parTransId="{934FB74F-606B-4B37-B5C5-01F49E67087E}" sibTransId="{EB3C5094-436F-4042-81FA-3AE17F6DDABD}"/>
    <dgm:cxn modelId="{65BEC939-7ABE-45FD-B70D-4414DAFC9C40}" type="presOf" srcId="{CD51207A-4C6C-43B5-8D2C-495A0847E2C6}" destId="{CFDAF82A-E6B6-4BC0-AD81-4091BE47EBA4}" srcOrd="0" destOrd="0" presId="urn:microsoft.com/office/officeart/2005/8/layout/chevron1"/>
    <dgm:cxn modelId="{00590B43-9ED5-40E6-992A-EE604DDE35FE}" srcId="{F87AD995-0E0C-4481-A236-149A0D670369}" destId="{CAF0ADB6-33A9-4ECB-815B-DC6932CFF712}" srcOrd="4" destOrd="0" parTransId="{937F8DB1-2F77-4BBF-82B7-5B9E86FD9F75}" sibTransId="{C190FCD3-9284-4AE5-90DD-FF4E84C3BF97}"/>
    <dgm:cxn modelId="{5F465E99-1C21-4F7D-A5A9-A3D610311D35}" srcId="{F87AD995-0E0C-4481-A236-149A0D670369}" destId="{E2E0CBF7-BB3B-4F74-802A-E2E7DB5B34A0}" srcOrd="2" destOrd="0" parTransId="{865A813D-2B8B-49A9-9E9C-82BC1184C794}" sibTransId="{BECCF396-9927-4824-A647-22009C55D6BC}"/>
    <dgm:cxn modelId="{CD9DFC9E-EAB9-4BF5-9954-C78C100A1AEE}" srcId="{F87AD995-0E0C-4481-A236-149A0D670369}" destId="{6FB69641-FF38-4743-85FB-84C5807CD693}" srcOrd="1" destOrd="0" parTransId="{6A9175FB-EC31-469F-8F8F-171104E1E127}" sibTransId="{EADFDE56-670A-41BA-82F6-D6F4CE4059CC}"/>
    <dgm:cxn modelId="{CD2BE3A4-EFE6-464F-88B9-0F38F2F54B22}" type="presOf" srcId="{F1AFB613-FC55-4969-87AE-216C278D9556}" destId="{89CA1FB1-3FE7-46B4-BCF3-8E4B7A45FB72}" srcOrd="0" destOrd="0" presId="urn:microsoft.com/office/officeart/2005/8/layout/chevron1"/>
    <dgm:cxn modelId="{394C84AD-1AC8-4349-AACF-B8EFACE087A4}" srcId="{F87AD995-0E0C-4481-A236-149A0D670369}" destId="{CD51207A-4C6C-43B5-8D2C-495A0847E2C6}" srcOrd="0" destOrd="0" parTransId="{45768689-58B4-4872-8764-760BB6733B96}" sibTransId="{0224DB7D-7E00-4E03-8E19-86B60A00527A}"/>
    <dgm:cxn modelId="{C6B0B7C3-D99B-4D34-8EC3-E67618AA398F}" type="presOf" srcId="{B0B4A1C1-71CB-43C7-83FE-2C39493DFBFB}" destId="{C101AF40-E795-46EE-93E4-1929CD36013A}" srcOrd="0" destOrd="0" presId="urn:microsoft.com/office/officeart/2005/8/layout/chevron1"/>
    <dgm:cxn modelId="{6DE98BFB-121B-4E29-BA34-166559DE2450}" srcId="{F87AD995-0E0C-4481-A236-149A0D670369}" destId="{B0B4A1C1-71CB-43C7-83FE-2C39493DFBFB}" srcOrd="3" destOrd="0" parTransId="{86134E1B-4A15-4C40-8422-0EEE31BC9942}" sibTransId="{71C3F03A-6B12-4CA1-8044-194FCD9DE414}"/>
    <dgm:cxn modelId="{CFCBC34F-71AC-4FAD-8106-55CB2C723F60}" type="presParOf" srcId="{3120082A-C801-4F03-ACFF-E15142792FEB}" destId="{CFDAF82A-E6B6-4BC0-AD81-4091BE47EBA4}" srcOrd="0" destOrd="0" presId="urn:microsoft.com/office/officeart/2005/8/layout/chevron1"/>
    <dgm:cxn modelId="{BF7EC850-7980-425A-A27A-6EEE32BF0F98}" type="presParOf" srcId="{3120082A-C801-4F03-ACFF-E15142792FEB}" destId="{07ED8412-F179-4C55-A494-A858BA5CEA9B}" srcOrd="1" destOrd="0" presId="urn:microsoft.com/office/officeart/2005/8/layout/chevron1"/>
    <dgm:cxn modelId="{F1FADD98-3294-4EDC-94AB-70D3B5DE8559}" type="presParOf" srcId="{3120082A-C801-4F03-ACFF-E15142792FEB}" destId="{3A40BF8C-EC53-43C4-B34B-5FF3C82734A8}" srcOrd="2" destOrd="0" presId="urn:microsoft.com/office/officeart/2005/8/layout/chevron1"/>
    <dgm:cxn modelId="{64EC2C9F-EEE6-4892-A8DB-3DECD33AEB94}" type="presParOf" srcId="{3120082A-C801-4F03-ACFF-E15142792FEB}" destId="{64BD3640-E900-4C8C-9BD8-D1049DD919DC}" srcOrd="3" destOrd="0" presId="urn:microsoft.com/office/officeart/2005/8/layout/chevron1"/>
    <dgm:cxn modelId="{59EF7052-ECEF-4180-A015-1150A6D01ED6}" type="presParOf" srcId="{3120082A-C801-4F03-ACFF-E15142792FEB}" destId="{E414698E-74A4-4827-B933-38624896693F}" srcOrd="4" destOrd="0" presId="urn:microsoft.com/office/officeart/2005/8/layout/chevron1"/>
    <dgm:cxn modelId="{F675D38A-BB4D-4490-813C-721037C3ED53}" type="presParOf" srcId="{3120082A-C801-4F03-ACFF-E15142792FEB}" destId="{CDB49B92-1C4A-451A-86FC-CA515C4B1D98}" srcOrd="5" destOrd="0" presId="urn:microsoft.com/office/officeart/2005/8/layout/chevron1"/>
    <dgm:cxn modelId="{0A155341-B25E-417E-B817-8675AD7C4E6A}" type="presParOf" srcId="{3120082A-C801-4F03-ACFF-E15142792FEB}" destId="{C101AF40-E795-46EE-93E4-1929CD36013A}" srcOrd="6" destOrd="0" presId="urn:microsoft.com/office/officeart/2005/8/layout/chevron1"/>
    <dgm:cxn modelId="{A57C6723-A28B-47BA-804F-5819D6270C9E}" type="presParOf" srcId="{3120082A-C801-4F03-ACFF-E15142792FEB}" destId="{BECAEB30-E95F-408D-88B8-E17F871D3214}" srcOrd="7" destOrd="0" presId="urn:microsoft.com/office/officeart/2005/8/layout/chevron1"/>
    <dgm:cxn modelId="{7BD47F32-F2BD-46A6-991A-D09D01B87404}" type="presParOf" srcId="{3120082A-C801-4F03-ACFF-E15142792FEB}" destId="{A44FE4B0-0097-43F0-A05E-E77A422E9A5B}" srcOrd="8" destOrd="0" presId="urn:microsoft.com/office/officeart/2005/8/layout/chevron1"/>
    <dgm:cxn modelId="{8AFA37F0-02E1-46B7-9B71-51D9E9B868E0}" type="presParOf" srcId="{3120082A-C801-4F03-ACFF-E15142792FEB}" destId="{DF984052-C093-4562-80F4-8110BFA53511}" srcOrd="9" destOrd="0" presId="urn:microsoft.com/office/officeart/2005/8/layout/chevron1"/>
    <dgm:cxn modelId="{8FBAFDC1-50B5-4AE4-B52C-6B5A113CD4CD}" type="presParOf" srcId="{3120082A-C801-4F03-ACFF-E15142792FEB}" destId="{89CA1FB1-3FE7-46B4-BCF3-8E4B7A45FB72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AF82A-E6B6-4BC0-AD81-4091BE47EBA4}">
      <dsp:nvSpPr>
        <dsp:cNvPr id="0" name=""/>
        <dsp:cNvSpPr/>
      </dsp:nvSpPr>
      <dsp:spPr>
        <a:xfrm>
          <a:off x="4916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70730" y="1042339"/>
        <a:ext cx="1097442" cy="731627"/>
      </dsp:txXfrm>
    </dsp:sp>
    <dsp:sp modelId="{3A40BF8C-EC53-43C4-B34B-5FF3C82734A8}">
      <dsp:nvSpPr>
        <dsp:cNvPr id="0" name=""/>
        <dsp:cNvSpPr/>
      </dsp:nvSpPr>
      <dsp:spPr>
        <a:xfrm>
          <a:off x="1651079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16893" y="1042339"/>
        <a:ext cx="1097442" cy="731627"/>
      </dsp:txXfrm>
    </dsp:sp>
    <dsp:sp modelId="{E414698E-74A4-4827-B933-38624896693F}">
      <dsp:nvSpPr>
        <dsp:cNvPr id="0" name=""/>
        <dsp:cNvSpPr/>
      </dsp:nvSpPr>
      <dsp:spPr>
        <a:xfrm>
          <a:off x="3297241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63055" y="1042339"/>
        <a:ext cx="1097442" cy="731627"/>
      </dsp:txXfrm>
    </dsp:sp>
    <dsp:sp modelId="{C101AF40-E795-46EE-93E4-1929CD36013A}">
      <dsp:nvSpPr>
        <dsp:cNvPr id="0" name=""/>
        <dsp:cNvSpPr/>
      </dsp:nvSpPr>
      <dsp:spPr>
        <a:xfrm>
          <a:off x="4943403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309217" y="1042339"/>
        <a:ext cx="1097442" cy="731627"/>
      </dsp:txXfrm>
    </dsp:sp>
    <dsp:sp modelId="{A44FE4B0-0097-43F0-A05E-E77A422E9A5B}">
      <dsp:nvSpPr>
        <dsp:cNvPr id="0" name=""/>
        <dsp:cNvSpPr/>
      </dsp:nvSpPr>
      <dsp:spPr>
        <a:xfrm>
          <a:off x="6589565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955379" y="1042339"/>
        <a:ext cx="1097442" cy="731627"/>
      </dsp:txXfrm>
    </dsp:sp>
    <dsp:sp modelId="{89CA1FB1-3FE7-46B4-BCF3-8E4B7A45FB72}">
      <dsp:nvSpPr>
        <dsp:cNvPr id="0" name=""/>
        <dsp:cNvSpPr/>
      </dsp:nvSpPr>
      <dsp:spPr>
        <a:xfrm>
          <a:off x="8235728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601542" y="1042339"/>
        <a:ext cx="1097442" cy="731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DAF82A-E6B6-4BC0-AD81-4091BE47EBA4}">
      <dsp:nvSpPr>
        <dsp:cNvPr id="0" name=""/>
        <dsp:cNvSpPr/>
      </dsp:nvSpPr>
      <dsp:spPr>
        <a:xfrm>
          <a:off x="4916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70730" y="1042339"/>
        <a:ext cx="1097442" cy="731627"/>
      </dsp:txXfrm>
    </dsp:sp>
    <dsp:sp modelId="{3A40BF8C-EC53-43C4-B34B-5FF3C82734A8}">
      <dsp:nvSpPr>
        <dsp:cNvPr id="0" name=""/>
        <dsp:cNvSpPr/>
      </dsp:nvSpPr>
      <dsp:spPr>
        <a:xfrm>
          <a:off x="1651079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016893" y="1042339"/>
        <a:ext cx="1097442" cy="731627"/>
      </dsp:txXfrm>
    </dsp:sp>
    <dsp:sp modelId="{E414698E-74A4-4827-B933-38624896693F}">
      <dsp:nvSpPr>
        <dsp:cNvPr id="0" name=""/>
        <dsp:cNvSpPr/>
      </dsp:nvSpPr>
      <dsp:spPr>
        <a:xfrm>
          <a:off x="3297241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3663055" y="1042339"/>
        <a:ext cx="1097442" cy="731627"/>
      </dsp:txXfrm>
    </dsp:sp>
    <dsp:sp modelId="{C101AF40-E795-46EE-93E4-1929CD36013A}">
      <dsp:nvSpPr>
        <dsp:cNvPr id="0" name=""/>
        <dsp:cNvSpPr/>
      </dsp:nvSpPr>
      <dsp:spPr>
        <a:xfrm>
          <a:off x="4943403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5309217" y="1042339"/>
        <a:ext cx="1097442" cy="731627"/>
      </dsp:txXfrm>
    </dsp:sp>
    <dsp:sp modelId="{A44FE4B0-0097-43F0-A05E-E77A422E9A5B}">
      <dsp:nvSpPr>
        <dsp:cNvPr id="0" name=""/>
        <dsp:cNvSpPr/>
      </dsp:nvSpPr>
      <dsp:spPr>
        <a:xfrm>
          <a:off x="6589565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6955379" y="1042339"/>
        <a:ext cx="1097442" cy="731627"/>
      </dsp:txXfrm>
    </dsp:sp>
    <dsp:sp modelId="{89CA1FB1-3FE7-46B4-BCF3-8E4B7A45FB72}">
      <dsp:nvSpPr>
        <dsp:cNvPr id="0" name=""/>
        <dsp:cNvSpPr/>
      </dsp:nvSpPr>
      <dsp:spPr>
        <a:xfrm>
          <a:off x="8235728" y="1042339"/>
          <a:ext cx="1829069" cy="731627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FFFF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400" kern="1200" dirty="0">
            <a:solidFill>
              <a:schemeClr val="bg1">
                <a:lumMod val="50000"/>
              </a:schemeClr>
            </a:solidFill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8601542" y="1042339"/>
        <a:ext cx="1097442" cy="731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F36E3A-7B39-44B1-802C-040EE6C4C724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5730D-AE83-4458-94D9-4C3F70D118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7234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524175-0A23-4B72-AA87-1F7972B42EE1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260AF-FA30-48D4-85A4-49088B9656C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40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0C990F33-836F-856F-E57B-F880ADFB9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F850B-57CF-ED94-2E3B-035153EAA2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177DF-3203-DF82-AA65-66881B697A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828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05A71AF2-E27F-9E73-9A53-0F7D1DE9D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382F1C-D919-A287-96C2-0969B06B71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E7075F-993E-CCF4-46C1-B9485D5D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360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23C325BE-EC38-BCC5-AD70-81F6D1996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E351B76-1A87-818B-C13D-F924196CD7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8A1F967-6C5D-430D-A1E3-E453EBA0D6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889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0421E7E4-7A15-4C8F-22B5-81022D82F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B01D4DA-64FB-2794-5303-88F7F86617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95353F0-5CC2-A00D-6054-5CCAE8A97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14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B5CC94D8-D073-1970-DAB1-F05C2D059A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BA308F6-2485-342B-D540-28F94C793A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69A7E4-C6D2-0D37-A8CF-1F94D053F0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34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E9EE40-6B81-273E-A0D6-3270F5903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315BCAC-98A7-0120-65ED-B9E7ED3C0A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8A5DA7-A1A2-A517-0E2E-2C42A647B9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8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équipe proj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306EE0-1A2D-0C1E-C7D8-05F279D6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EA2854-4F63-3133-57B1-8245C113AB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483B3E0-9942-5670-7381-A3C130100E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3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lendri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F643941-13DE-9196-2554-C14D4E41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6BC32-05C8-6056-4B0B-ECD4FEF55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6F6E83-227C-43DB-6AA7-7F0BEC5FF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02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CI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40B091FB-B3A8-E251-1591-C180D951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F383EA2-7B0D-C752-D931-3234A9DE5C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1E7C31F-0F14-FF2B-9863-05017C9DFF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23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B62C62-4333-D523-8D09-A9BECB2B0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A450089-BF83-0B7D-9FBB-F2852E45ED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10863C4-CDA1-F769-D441-605D6484CF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674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B6CD7DBE-85A4-B216-E9A2-3B529B673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76C4974-DEAC-DA36-644C-48F1F8FE8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447D87B2-A28A-9743-F268-FDD855698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49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851EEA-F94D-253A-69C8-39A67CA15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7816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ln>
                  <a:noFill/>
                </a:ln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B36583-6917-57FE-CAD6-57E1DD4D51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6BBE0E5-0B9D-81B4-F741-493F962F97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52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43613306-3795-F65E-3D24-56172D88C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9" y="853628"/>
            <a:ext cx="8437192" cy="392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1F6CD39E-4222-38EA-6744-E1FA2EADF1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| SPECIFIK - Saison #6 / Dossier de candidature</a:t>
            </a:r>
            <a:endParaRPr lang="en-US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27AE39F-EF14-88F2-3EB0-53CD69EBEF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  <p:pic>
        <p:nvPicPr>
          <p:cNvPr id="13" name="Image 12" descr="Une image contenant texte, Police, Graphique, capture d’écran&#10;&#10;Description générée automatiquement">
            <a:extLst>
              <a:ext uri="{FF2B5EF4-FFF2-40B4-BE49-F238E27FC236}">
                <a16:creationId xmlns:a16="http://schemas.microsoft.com/office/drawing/2014/main" id="{69411B97-E289-1D0C-25BC-4C3FC6DB31C6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582" y="5725236"/>
            <a:ext cx="1333145" cy="690239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6F3B1933-B7AA-B58E-2C20-9FE8A9530C45}"/>
              </a:ext>
            </a:extLst>
          </p:cNvPr>
          <p:cNvSpPr/>
          <p:nvPr userDrawn="1"/>
        </p:nvSpPr>
        <p:spPr>
          <a:xfrm rot="5400000">
            <a:off x="10578756" y="439619"/>
            <a:ext cx="314981" cy="1143000"/>
          </a:xfrm>
          <a:prstGeom prst="rect">
            <a:avLst/>
          </a:prstGeom>
          <a:noFill/>
          <a:ln w="9525"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90000" tIns="90000" bIns="90000" rtlCol="0" anchor="ctr"/>
          <a:lstStyle/>
          <a:p>
            <a:pPr algn="ctr"/>
            <a:r>
              <a:rPr lang="fr-FR" sz="1600" b="1" i="1" dirty="0">
                <a:solidFill>
                  <a:srgbClr val="0000FF"/>
                </a:solidFill>
              </a:rPr>
              <a:t>SAISON #6</a:t>
            </a:r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2C8A3752-863E-3411-8AD5-84387785B7E6}"/>
              </a:ext>
            </a:extLst>
          </p:cNvPr>
          <p:cNvSpPr/>
          <p:nvPr userDrawn="1"/>
        </p:nvSpPr>
        <p:spPr>
          <a:xfrm rot="5400000" flipH="1" flipV="1">
            <a:off x="859671" y="905247"/>
            <a:ext cx="260909" cy="211745"/>
          </a:xfrm>
          <a:prstGeom prst="rtTriangle">
            <a:avLst/>
          </a:prstGeom>
          <a:solidFill>
            <a:srgbClr val="3BE8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9733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57" r:id="rId3"/>
    <p:sldLayoutId id="2147483660" r:id="rId4"/>
    <p:sldLayoutId id="2147483664" r:id="rId5"/>
    <p:sldLayoutId id="2147483667" r:id="rId6"/>
    <p:sldLayoutId id="2147483651" r:id="rId7"/>
    <p:sldLayoutId id="2147483652" r:id="rId8"/>
    <p:sldLayoutId id="2147483653" r:id="rId9"/>
    <p:sldLayoutId id="2147483655" r:id="rId10"/>
    <p:sldLayoutId id="2147483656" r:id="rId11"/>
    <p:sldLayoutId id="214748367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 cap="small" baseline="0">
          <a:ln>
            <a:noFill/>
          </a:ln>
          <a:solidFill>
            <a:srgbClr val="0000FF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badi Extra Light" panose="020B02040201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utlook.office365.com/book/CentredeRessourcesenInnovation@oryon.fr/s/22wPE-DtFECLe1TBbQpIlQ2" TargetMode="External"/><Relationship Id="rId2" Type="http://schemas.openxmlformats.org/officeDocument/2006/relationships/hyperlink" Target="mailto:mauger.h@oryon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lambin.@oryon.f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51CE38FA-90E9-C6B3-4411-85FDA5AA01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8151" y="6006330"/>
            <a:ext cx="3550809" cy="365125"/>
          </a:xfrm>
        </p:spPr>
        <p:txBody>
          <a:bodyPr/>
          <a:lstStyle/>
          <a:p>
            <a:r>
              <a:rPr lang="fr-FR"/>
              <a:t>| SPECIFIK - Saison #6 / Dossier de candidature</a:t>
            </a:r>
            <a:endParaRPr lang="en-US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EA7CA0C4-5AAB-A18B-EDE9-25386CFAAC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4098" y="6006330"/>
            <a:ext cx="47405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072B4FB3-3C74-5C5D-0FD5-AF4B38B77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8806" y="806311"/>
            <a:ext cx="9048458" cy="373394"/>
          </a:xfrm>
        </p:spPr>
        <p:txBody>
          <a:bodyPr/>
          <a:lstStyle/>
          <a:p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B1BDA7-118E-BBD4-4757-84647175E83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14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2CE8210-3944-7635-693C-ED7F8DAE2FF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66565" y="1466625"/>
            <a:ext cx="6458870" cy="334409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7AA187C-2BC5-1131-A556-B1D7B956BC9A}"/>
              </a:ext>
            </a:extLst>
          </p:cNvPr>
          <p:cNvSpPr/>
          <p:nvPr/>
        </p:nvSpPr>
        <p:spPr>
          <a:xfrm rot="5400000">
            <a:off x="10626865" y="448726"/>
            <a:ext cx="299982" cy="1088571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5714" tIns="85714" bIns="85714" rtlCol="0" anchor="ctr"/>
          <a:lstStyle/>
          <a:p>
            <a:pPr algn="ctr"/>
            <a:r>
              <a:rPr lang="fr-FR" sz="1524" b="1" dirty="0">
                <a:solidFill>
                  <a:schemeClr val="bg1"/>
                </a:solidFill>
              </a:rPr>
              <a:t>SAISON #6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E73884E9-5639-C680-55E5-BC815D2A9D4B}"/>
              </a:ext>
            </a:extLst>
          </p:cNvPr>
          <p:cNvSpPr/>
          <p:nvPr/>
        </p:nvSpPr>
        <p:spPr>
          <a:xfrm rot="5400000">
            <a:off x="5865194" y="3574820"/>
            <a:ext cx="461611" cy="3889930"/>
          </a:xfrm>
          <a:prstGeom prst="roundRect">
            <a:avLst>
              <a:gd name="adj" fmla="val 50000"/>
            </a:avLst>
          </a:prstGeom>
          <a:solidFill>
            <a:srgbClr val="00FFFF"/>
          </a:solidFill>
          <a:ln w="952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85714" tIns="85714" bIns="85714" rtlCol="0" anchor="ctr"/>
          <a:lstStyle/>
          <a:p>
            <a:pPr algn="ctr"/>
            <a:r>
              <a:rPr lang="fr-FR" b="1" dirty="0">
                <a:solidFill>
                  <a:srgbClr val="0000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DOSSIER DE CANDIDATURE</a:t>
            </a:r>
          </a:p>
        </p:txBody>
      </p:sp>
    </p:spTree>
    <p:extLst>
      <p:ext uri="{BB962C8B-B14F-4D97-AF65-F5344CB8AC3E}">
        <p14:creationId xmlns:p14="http://schemas.microsoft.com/office/powerpoint/2010/main" val="3322090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5DC2698-8750-B4A5-6145-1E176CDE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61112"/>
            <a:ext cx="9933992" cy="369332"/>
          </a:xfrm>
        </p:spPr>
        <p:txBody>
          <a:bodyPr>
            <a:spAutoFit/>
          </a:bodyPr>
          <a:lstStyle/>
          <a:p>
            <a:r>
              <a:rPr lang="fr-FR" dirty="0"/>
              <a:t>CRITÈRE 2 : </a:t>
            </a:r>
            <a:r>
              <a:rPr lang="fr-FR" b="0" dirty="0"/>
              <a:t>L’IMPACT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3BE8BE9-84F2-30B3-D49F-32A750B7BD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D91508-BC49-F528-37C3-5CE4474882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Espace réservé du texte 2">
            <a:extLst>
              <a:ext uri="{FF2B5EF4-FFF2-40B4-BE49-F238E27FC236}">
                <a16:creationId xmlns:a16="http://schemas.microsoft.com/office/drawing/2014/main" id="{A85D5A7E-D4B0-9BEC-71C1-2A9F30DFCD8F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40159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bénéfices anticipés (pour l’environnement, les personnes, l’industrie, le territoire…)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réponse…  </a:t>
            </a:r>
          </a:p>
        </p:txBody>
      </p:sp>
    </p:spTree>
    <p:extLst>
      <p:ext uri="{BB962C8B-B14F-4D97-AF65-F5344CB8AC3E}">
        <p14:creationId xmlns:p14="http://schemas.microsoft.com/office/powerpoint/2010/main" val="1305482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3C193-7A2C-DBEA-6E4C-527CF328E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330" y="862059"/>
            <a:ext cx="9887338" cy="369332"/>
          </a:xfrm>
        </p:spPr>
        <p:txBody>
          <a:bodyPr>
            <a:spAutoFit/>
          </a:bodyPr>
          <a:lstStyle/>
          <a:p>
            <a:r>
              <a:rPr lang="fr-FR" dirty="0"/>
              <a:t>CRITÈRE 3 : </a:t>
            </a:r>
            <a:r>
              <a:rPr lang="fr-FR" b="0" dirty="0"/>
              <a:t>LA CRÉDIBILITÉ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67EA136-3019-8C67-5607-64E746652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EAAFF94-FD28-0704-3D6E-B4BA49DE7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230F2C01-54A6-9401-BDD6-450FEBC21A01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40159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Tout élément de preuve scientifique ou technique permettant de confirmer la faisabilité du projet 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réponse…  </a:t>
            </a:r>
          </a:p>
        </p:txBody>
      </p:sp>
    </p:spTree>
    <p:extLst>
      <p:ext uri="{BB962C8B-B14F-4D97-AF65-F5344CB8AC3E}">
        <p14:creationId xmlns:p14="http://schemas.microsoft.com/office/powerpoint/2010/main" val="30715271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Espace réservé du graphique SmartArt 8">
            <a:extLst>
              <a:ext uri="{FF2B5EF4-FFF2-40B4-BE49-F238E27FC236}">
                <a16:creationId xmlns:a16="http://schemas.microsoft.com/office/drawing/2014/main" id="{D4761B08-0171-D96E-C06C-D723658EC49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748004"/>
              </p:ext>
            </p:extLst>
          </p:nvPr>
        </p:nvGraphicFramePr>
        <p:xfrm>
          <a:off x="1207886" y="1496316"/>
          <a:ext cx="10069714" cy="2816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Espace réservé du graphique SmartArt 8">
            <a:extLst>
              <a:ext uri="{FF2B5EF4-FFF2-40B4-BE49-F238E27FC236}">
                <a16:creationId xmlns:a16="http://schemas.microsoft.com/office/drawing/2014/main" id="{6A132233-26F2-0584-9F72-CBD9F64E64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273714"/>
              </p:ext>
            </p:extLst>
          </p:nvPr>
        </p:nvGraphicFramePr>
        <p:xfrm>
          <a:off x="1207886" y="3199719"/>
          <a:ext cx="10069714" cy="28163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D074031F-028D-3A08-0EAE-6A83C5D7E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3501"/>
            <a:ext cx="9850016" cy="369332"/>
          </a:xfrm>
        </p:spPr>
        <p:txBody>
          <a:bodyPr>
            <a:spAutoFit/>
          </a:bodyPr>
          <a:lstStyle/>
          <a:p>
            <a:r>
              <a:rPr lang="fr-FR" dirty="0"/>
              <a:t>CRITÈRE 4 : </a:t>
            </a:r>
            <a:r>
              <a:rPr lang="fr-FR" b="0" dirty="0"/>
              <a:t>LE CALENDRIER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0EC1BC16-FDA3-0885-2C15-5DF8CCF8A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95CBD5-28A2-2586-EAA3-5D6B13598C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F069827D-8609-4664-E9C0-92FEF6597894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341632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Listez chronologiquement les futures étapes sur les 12 prochains mois :</a:t>
            </a:r>
          </a:p>
        </p:txBody>
      </p:sp>
    </p:spTree>
    <p:extLst>
      <p:ext uri="{BB962C8B-B14F-4D97-AF65-F5344CB8AC3E}">
        <p14:creationId xmlns:p14="http://schemas.microsoft.com/office/powerpoint/2010/main" val="2651914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0F0A8-6815-9677-A225-0AD2F7DD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2329"/>
            <a:ext cx="9943322" cy="369332"/>
          </a:xfrm>
        </p:spPr>
        <p:txBody>
          <a:bodyPr>
            <a:spAutoFit/>
          </a:bodyPr>
          <a:lstStyle/>
          <a:p>
            <a:r>
              <a:rPr lang="fr-FR" dirty="0"/>
              <a:t>DESCRIPTIF TECHNIQUE DE LA SOLUTION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D20EA2E-BF37-F226-5C7E-C1BDE6BD5335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1438326"/>
            <a:ext cx="9025902" cy="4086174"/>
          </a:xfrm>
          <a:prstGeom prst="rect">
            <a:avLst/>
          </a:prstGeom>
        </p:spPr>
        <p:txBody>
          <a:bodyPr/>
          <a:lstStyle/>
          <a:p>
            <a:endParaRPr lang="fr-FR" sz="18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F562041-016E-1F9A-41F8-128575F088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4ED01B-F0F5-9805-551C-92EED43FB1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11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E0F0A8-6815-9677-A225-0AD2F7DDB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6994"/>
            <a:ext cx="9933992" cy="369332"/>
          </a:xfrm>
        </p:spPr>
        <p:txBody>
          <a:bodyPr>
            <a:spAutoFit/>
          </a:bodyPr>
          <a:lstStyle/>
          <a:p>
            <a:r>
              <a:rPr lang="fr-FR" dirty="0"/>
              <a:t>CAS D’USAGE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C37C398-73A6-DF4D-4F5C-E0D6788932D2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1440659"/>
            <a:ext cx="9051302" cy="4007641"/>
          </a:xfrm>
          <a:prstGeom prst="rect">
            <a:avLst/>
          </a:prstGeom>
        </p:spPr>
        <p:txBody>
          <a:bodyPr/>
          <a:lstStyle/>
          <a:p>
            <a:endParaRPr lang="fr-FR" sz="18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04E830F-C380-05ED-4798-599224D8E2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C5539A2-E384-E538-EB7C-A56F33636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812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CF1DF-951E-714C-5B69-2F245F16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0991" y="854919"/>
            <a:ext cx="9850016" cy="369332"/>
          </a:xfrm>
        </p:spPr>
        <p:txBody>
          <a:bodyPr>
            <a:spAutoFit/>
          </a:bodyPr>
          <a:lstStyle/>
          <a:p>
            <a:r>
              <a:rPr lang="fr-FR" dirty="0"/>
              <a:t>PLANNING DE DÉVELOPPEMENT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6AE197-8357-44B1-65FB-8AE6EAB8657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70991" y="1439621"/>
            <a:ext cx="9001709" cy="4046779"/>
          </a:xfrm>
          <a:prstGeom prst="rect">
            <a:avLst/>
          </a:prstGeom>
        </p:spPr>
        <p:txBody>
          <a:bodyPr/>
          <a:lstStyle/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Identification des moyens, ressources, partenaires techniques, …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Jalons, livrables, …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A2DDA8A-7128-A4AF-6F2C-8F3F738114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6F3007-22B1-D213-C89A-AFD845BAE5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2525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CF1DF-951E-714C-5B69-2F245F16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52329"/>
            <a:ext cx="9794033" cy="369332"/>
          </a:xfrm>
        </p:spPr>
        <p:txBody>
          <a:bodyPr>
            <a:spAutoFit/>
          </a:bodyPr>
          <a:lstStyle/>
          <a:p>
            <a:r>
              <a:rPr lang="fr-FR" dirty="0"/>
              <a:t>DÉTAIL DU BESOIN DE FINANCEMENT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6AE197-8357-44B1-65FB-8AE6EAB8657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1438326"/>
            <a:ext cx="8975102" cy="4136974"/>
          </a:xfrm>
          <a:prstGeom prst="rect">
            <a:avLst/>
          </a:prstGeom>
        </p:spPr>
        <p:txBody>
          <a:bodyPr/>
          <a:lstStyle/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 besoin de financement doit être en lien avec le projet présenté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Principaux postes de dépenses,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Vous pouvez joindre votre BP en annexes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BF0F950-1394-C29F-9308-E19A8E5AC1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63DAAD0-599E-6DD6-B147-3D51544713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9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7CF1DF-951E-714C-5B69-2F245F164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49995"/>
            <a:ext cx="10017967" cy="369332"/>
          </a:xfrm>
        </p:spPr>
        <p:txBody>
          <a:bodyPr>
            <a:spAutoFit/>
          </a:bodyPr>
          <a:lstStyle/>
          <a:p>
            <a:r>
              <a:rPr lang="fr-FR" dirty="0"/>
              <a:t>MODÈLE ÉCONOMIQUE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E12CC163-DBF3-73A3-C7F9-9258B0FF094F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1437159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Prix de vente et prix de revient</a:t>
            </a:r>
          </a:p>
          <a:p>
            <a:r>
              <a:rPr lang="fr-FR" sz="18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Rentabilité économique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3529DAB-8734-9272-023F-8F5B8F435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3C11E3-8FF8-BEDE-C581-F1A64FB1D0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45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EF0D4A18-42FB-1E53-1907-35578B780FE4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134098" y="2005294"/>
            <a:ext cx="9010027" cy="1264024"/>
          </a:xfrm>
          <a:prstGeom prst="rect">
            <a:avLst/>
          </a:prstGeom>
        </p:spPr>
        <p:txBody>
          <a:bodyPr/>
          <a:lstStyle/>
          <a:p>
            <a:endParaRPr lang="fr-FR" sz="18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05091402-E679-688B-A1D6-8CCF87C5ABE3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134098" y="4075893"/>
            <a:ext cx="9010027" cy="1264024"/>
          </a:xfrm>
          <a:prstGeom prst="rect">
            <a:avLst/>
          </a:prstGeom>
        </p:spPr>
        <p:txBody>
          <a:bodyPr/>
          <a:lstStyle/>
          <a:p>
            <a:endParaRPr lang="fr-FR" sz="18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6246B3-B019-C57D-E127-73716DB40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65188"/>
            <a:ext cx="9868677" cy="369332"/>
          </a:xfrm>
        </p:spPr>
        <p:txBody>
          <a:bodyPr>
            <a:spAutoFit/>
          </a:bodyPr>
          <a:lstStyle/>
          <a:p>
            <a:r>
              <a:rPr lang="fr-FR" dirty="0"/>
              <a:t>POURQUOI PARTICIPER À SPECIFIK ?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5E39545-93F3-8A69-78C2-67A21A8A6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01DE609-B020-3042-CDEB-F42E12AB7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F0ABD51A-ECB3-E9EA-9480-7A60DA2ADE17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341632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FFFF"/>
              </a:buClr>
              <a:buFont typeface="+mj-lt"/>
              <a:buAutoNum type="arabicPeriod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Pourquoi participer à SPÉCIFIK ?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3CA19E28-B888-7F14-8BFE-8B9BC6A392B0}"/>
              </a:ext>
            </a:extLst>
          </p:cNvPr>
          <p:cNvSpPr txBox="1">
            <a:spLocks/>
          </p:cNvSpPr>
          <p:nvPr/>
        </p:nvSpPr>
        <p:spPr>
          <a:xfrm>
            <a:off x="1134098" y="3597070"/>
            <a:ext cx="9010027" cy="341632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FFFF"/>
              </a:buClr>
              <a:buFont typeface="+mj-lt"/>
              <a:buAutoNum type="arabicPeriod" startAt="2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Comment avez-vous eu connaissance de SPÉCIFIK ?</a:t>
            </a:r>
          </a:p>
        </p:txBody>
      </p:sp>
    </p:spTree>
    <p:extLst>
      <p:ext uri="{BB962C8B-B14F-4D97-AF65-F5344CB8AC3E}">
        <p14:creationId xmlns:p14="http://schemas.microsoft.com/office/powerpoint/2010/main" val="2626777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889DCCF-26BD-240A-B5A4-831B47D2C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0200" y="6322524"/>
            <a:ext cx="35508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| SPECIFIK - Saison #6 / Appel à projet</a:t>
            </a:r>
            <a:endParaRPr lang="en-US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54B9FEB8-AECB-D623-AFF0-4073C8207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147" y="6322524"/>
            <a:ext cx="4740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7362266A-3571-F832-9BB6-A1D56D1EB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4057E50-F798-85BE-8FDC-7E14FED1A3D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714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1DF5273-4086-7476-F291-7E01A8E14038}"/>
              </a:ext>
            </a:extLst>
          </p:cNvPr>
          <p:cNvSpPr txBox="1"/>
          <p:nvPr/>
        </p:nvSpPr>
        <p:spPr>
          <a:xfrm>
            <a:off x="6518534" y="2216272"/>
            <a:ext cx="3166251" cy="17015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6857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MERCI </a:t>
            </a:r>
          </a:p>
          <a:p>
            <a:r>
              <a:rPr lang="fr-FR" sz="3600" i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&amp; à bientôt !</a:t>
            </a:r>
          </a:p>
        </p:txBody>
      </p:sp>
      <p:pic>
        <p:nvPicPr>
          <p:cNvPr id="8" name="Image 7" descr="Une image contenant texte, Police, Graphique, graphisme&#10;&#10;Description générée automatiquement">
            <a:extLst>
              <a:ext uri="{FF2B5EF4-FFF2-40B4-BE49-F238E27FC236}">
                <a16:creationId xmlns:a16="http://schemas.microsoft.com/office/drawing/2014/main" id="{E23ECFFA-1657-F705-BDDA-A3CA0D29A34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0762" y="5476225"/>
            <a:ext cx="1330476" cy="688857"/>
          </a:xfrm>
          <a:prstGeom prst="rect">
            <a:avLst/>
          </a:prstGeom>
        </p:spPr>
      </p:pic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A737430B-A420-85D1-7A7B-532E34A69EE1}"/>
              </a:ext>
            </a:extLst>
          </p:cNvPr>
          <p:cNvCxnSpPr>
            <a:cxnSpLocks/>
          </p:cNvCxnSpPr>
          <p:nvPr/>
        </p:nvCxnSpPr>
        <p:spPr>
          <a:xfrm>
            <a:off x="6074034" y="2399089"/>
            <a:ext cx="0" cy="1320800"/>
          </a:xfrm>
          <a:prstGeom prst="line">
            <a:avLst/>
          </a:prstGeom>
          <a:ln w="28575">
            <a:solidFill>
              <a:srgbClr val="00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space réservé du texte 1">
            <a:extLst>
              <a:ext uri="{FF2B5EF4-FFF2-40B4-BE49-F238E27FC236}">
                <a16:creationId xmlns:a16="http://schemas.microsoft.com/office/drawing/2014/main" id="{99015573-D132-7090-218D-90173673EC93}"/>
              </a:ext>
            </a:extLst>
          </p:cNvPr>
          <p:cNvSpPr txBox="1">
            <a:spLocks/>
          </p:cNvSpPr>
          <p:nvPr/>
        </p:nvSpPr>
        <p:spPr>
          <a:xfrm>
            <a:off x="1600200" y="2399089"/>
            <a:ext cx="4175027" cy="135421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000" b="1" u="sng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COORDONNÉES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Prénom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Numéro de téléphone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fr-FR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Adresse mail</a:t>
            </a:r>
          </a:p>
        </p:txBody>
      </p:sp>
    </p:spTree>
    <p:extLst>
      <p:ext uri="{BB962C8B-B14F-4D97-AF65-F5344CB8AC3E}">
        <p14:creationId xmlns:p14="http://schemas.microsoft.com/office/powerpoint/2010/main" val="103800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727A0E4-1082-5ADA-D190-9D246FBF9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73057"/>
            <a:ext cx="8482781" cy="369332"/>
          </a:xfrm>
        </p:spPr>
        <p:txBody>
          <a:bodyPr>
            <a:spAutoFit/>
          </a:bodyPr>
          <a:lstStyle/>
          <a:p>
            <a:r>
              <a:rPr lang="fr-FR" dirty="0"/>
              <a:t>DOSSIER DE CANDIDATURE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8BFB02F-0013-1783-D047-E6670000C6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FAD1DD3-4B7B-A941-C3DA-D94BF8A3E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6" name="Graphique 5">
            <a:extLst>
              <a:ext uri="{FF2B5EF4-FFF2-40B4-BE49-F238E27FC236}">
                <a16:creationId xmlns:a16="http://schemas.microsoft.com/office/drawing/2014/main" id="{C91781B6-6311-9DF8-0FD0-34D1855B5D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37706" y="1901544"/>
            <a:ext cx="477388" cy="477388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073F9FB1-B6C2-5EEE-050C-CD5A0E474E09}"/>
              </a:ext>
            </a:extLst>
          </p:cNvPr>
          <p:cNvSpPr txBox="1"/>
          <p:nvPr/>
        </p:nvSpPr>
        <p:spPr>
          <a:xfrm>
            <a:off x="2209799" y="1847850"/>
            <a:ext cx="7649817" cy="3554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b="1" dirty="0">
                <a:latin typeface="Open Sans"/>
                <a:ea typeface="Open Sans"/>
                <a:cs typeface="Open Sans"/>
                <a:sym typeface="Open Sans"/>
              </a:rPr>
              <a:t>Vous avez décidé de candidater à l’édition SPECIFIK 2025 pour défendre votre innovation et nous vous en félicitons !  </a:t>
            </a:r>
          </a:p>
          <a:p>
            <a:endParaRPr lang="fr-FR" b="1" dirty="0">
              <a:latin typeface="Open Sans"/>
              <a:ea typeface="Open Sans"/>
              <a:cs typeface="Open Sans"/>
              <a:sym typeface="Open Sans"/>
            </a:endParaRPr>
          </a:p>
          <a:p>
            <a:r>
              <a:rPr lang="fr-FR" dirty="0">
                <a:latin typeface="Open Sans"/>
                <a:ea typeface="Open Sans"/>
                <a:cs typeface="Open Sans"/>
                <a:sym typeface="Open Sans"/>
              </a:rPr>
              <a:t>Ce que vous trouverez dans ce dossier : </a:t>
            </a:r>
          </a:p>
          <a:p>
            <a:pPr marL="285750" indent="-285750">
              <a:lnSpc>
                <a:spcPct val="150000"/>
              </a:lnSpc>
              <a:buClr>
                <a:srgbClr val="00FFFF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Informations pratiques</a:t>
            </a:r>
          </a:p>
          <a:p>
            <a:pPr marL="285750" indent="-285750">
              <a:lnSpc>
                <a:spcPct val="150000"/>
              </a:lnSpc>
              <a:buClr>
                <a:srgbClr val="00FFFF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Questions préalables</a:t>
            </a:r>
          </a:p>
          <a:p>
            <a:pPr marL="285750" indent="-285750">
              <a:lnSpc>
                <a:spcPct val="150000"/>
              </a:lnSpc>
              <a:buClr>
                <a:srgbClr val="00FFFF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Présentation de votre entreprise et de votre projet sur plusieurs aspects (équipe, projet, marché, innovation, calendrier…)</a:t>
            </a:r>
          </a:p>
          <a:p>
            <a:pPr marL="285750" indent="-285750">
              <a:lnSpc>
                <a:spcPct val="150000"/>
              </a:lnSpc>
              <a:buClr>
                <a:srgbClr val="00FFFF"/>
              </a:buClr>
              <a:buFont typeface="Arial" panose="020B0604020202020204" pitchFamily="34" charset="0"/>
              <a:buChar char="•"/>
            </a:pPr>
            <a:r>
              <a:rPr lang="fr-FR" dirty="0">
                <a:solidFill>
                  <a:schemeClr val="bg2">
                    <a:lumMod val="50000"/>
                  </a:schemeClr>
                </a:solidFill>
                <a:latin typeface="Open Sans"/>
                <a:ea typeface="Open Sans"/>
                <a:cs typeface="Open Sans"/>
                <a:sym typeface="Open Sans"/>
              </a:rPr>
              <a:t>Vos motivations</a:t>
            </a:r>
          </a:p>
          <a:p>
            <a:endParaRPr lang="fr-FR" b="1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68040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109512-D0D4-6118-0464-B225CFF214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4098" y="863444"/>
            <a:ext cx="9144000" cy="369332"/>
          </a:xfrm>
        </p:spPr>
        <p:txBody>
          <a:bodyPr>
            <a:spAutoFit/>
          </a:bodyPr>
          <a:lstStyle/>
          <a:p>
            <a:r>
              <a:rPr lang="fr-FR" dirty="0"/>
              <a:t>QUELQUES INFORMATIONS PRATIQUES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D03DF3-FA88-54C4-4B9B-4B810A37B2D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20639" y="1902672"/>
            <a:ext cx="8580586" cy="3433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Clr>
                <a:srgbClr val="00FFFF"/>
              </a:buClr>
              <a:buFont typeface="Open Sans" panose="020B0606030504020204" pitchFamily="34" charset="0"/>
              <a:buChar char="›"/>
            </a:pPr>
            <a:r>
              <a:rPr lang="fr-FR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N’hésitez pas à prendre contact avec nous si vous avez besoin d’aide pour remplir ce dossier :</a:t>
            </a:r>
          </a:p>
          <a:p>
            <a:pPr lvl="1">
              <a:lnSpc>
                <a:spcPct val="150000"/>
              </a:lnSpc>
              <a:buClr>
                <a:srgbClr val="00FFFF"/>
              </a:buClr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Hélène Mauger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mauger.h@oryon.fr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fr-FR" sz="16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| </a:t>
            </a:r>
            <a:r>
              <a:rPr lang="fr-FR" sz="1600">
                <a:solidFill>
                  <a:srgbClr val="00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Prendre RDV</a:t>
            </a:r>
            <a:endParaRPr lang="fr-FR" sz="1600">
              <a:solidFill>
                <a:srgbClr val="00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1">
              <a:lnSpc>
                <a:spcPct val="150000"/>
              </a:lnSpc>
              <a:buClr>
                <a:srgbClr val="00FFFF"/>
              </a:buClr>
            </a:pPr>
            <a:r>
              <a:rPr lang="fr-FR" sz="16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Thibault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Lambin : 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lambin.@oryon.fr</a:t>
            </a: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| </a:t>
            </a:r>
            <a:r>
              <a:rPr lang="fr-FR" sz="1600" dirty="0">
                <a:solidFill>
                  <a:srgbClr val="00FF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Prendre RDV</a:t>
            </a:r>
            <a:endParaRPr lang="fr-FR" sz="1600" dirty="0">
              <a:solidFill>
                <a:srgbClr val="00FFF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spcBef>
                <a:spcPts val="2400"/>
              </a:spcBef>
              <a:buClr>
                <a:srgbClr val="00FFFF"/>
              </a:buClr>
              <a:buFont typeface="Open Sans" panose="020B0606030504020204" pitchFamily="34" charset="0"/>
              <a:buChar char="›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Les dossiers seront étudiés au fil de l’eau et pourront faire l’objet de demandes complémentaires : déposez au plus tôt ! </a:t>
            </a:r>
          </a:p>
          <a:p>
            <a:pPr algn="l">
              <a:spcBef>
                <a:spcPts val="2400"/>
              </a:spcBef>
              <a:buClr>
                <a:srgbClr val="00FFFF"/>
              </a:buClr>
              <a:buFont typeface="Open Sans" panose="020B0606030504020204" pitchFamily="34" charset="0"/>
              <a:buChar char="›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Vous pouvez joindre des annexes si elles sont pertinentes, restez raisonnables sur leur nombre.</a:t>
            </a:r>
          </a:p>
          <a:p>
            <a:pPr marL="0" indent="0" algn="l">
              <a:spcBef>
                <a:spcPts val="2400"/>
              </a:spcBef>
              <a:buClr>
                <a:srgbClr val="00FFFF"/>
              </a:buClr>
              <a:buNone/>
            </a:pPr>
            <a:r>
              <a:rPr lang="fr-FR" sz="1600" b="1" dirty="0">
                <a:solidFill>
                  <a:srgbClr val="0000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Soyez IMPACTANT et INNOVANT !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F8BF59C-3109-4433-3507-768021E73A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DCDFED3-DBFB-6C55-47E3-6E9EEA0EBF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02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A7105AC7-20B1-ABFA-28DA-561B8EC74F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4098" y="856726"/>
            <a:ext cx="9144000" cy="369332"/>
          </a:xfrm>
        </p:spPr>
        <p:txBody>
          <a:bodyPr>
            <a:spAutoFit/>
          </a:bodyPr>
          <a:lstStyle/>
          <a:p>
            <a:r>
              <a:rPr lang="fr-FR" dirty="0"/>
              <a:t>QUESTIONS PRÉALABLES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4101A81D-0464-38F1-0E3D-CD4F63117A4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1218838" y="1803151"/>
            <a:ext cx="8547462" cy="34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buClr>
                <a:srgbClr val="00FFFF"/>
              </a:buClr>
              <a:buFont typeface="+mj-lt"/>
              <a:buAutoNum type="arabicPeriod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Sélectionnez la catégorie pour laquelle vous candidatez :</a:t>
            </a:r>
          </a:p>
        </p:txBody>
      </p:sp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780F77EA-DEEC-ED17-5C0B-39E86638CA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742EF9DA-751E-4ECC-1671-DC71057E3C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Sous-titre 3">
            <a:extLst>
              <a:ext uri="{FF2B5EF4-FFF2-40B4-BE49-F238E27FC236}">
                <a16:creationId xmlns:a16="http://schemas.microsoft.com/office/drawing/2014/main" id="{171D5DD8-1A42-D87A-158B-12EAFE156F0C}"/>
              </a:ext>
            </a:extLst>
          </p:cNvPr>
          <p:cNvSpPr txBox="1">
            <a:spLocks/>
          </p:cNvSpPr>
          <p:nvPr/>
        </p:nvSpPr>
        <p:spPr>
          <a:xfrm>
            <a:off x="1608151" y="2270155"/>
            <a:ext cx="8158149" cy="313932"/>
          </a:xfrm>
          <a:prstGeom prst="rect">
            <a:avLst/>
          </a:prstGeom>
        </p:spPr>
        <p:txBody>
          <a:bodyPr wrap="square" numCol="3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Mobilité &amp; énergie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Industrie du futur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Santé et Silver économie</a:t>
            </a:r>
          </a:p>
        </p:txBody>
      </p:sp>
      <p:sp>
        <p:nvSpPr>
          <p:cNvPr id="8" name="Sous-titre 3">
            <a:extLst>
              <a:ext uri="{FF2B5EF4-FFF2-40B4-BE49-F238E27FC236}">
                <a16:creationId xmlns:a16="http://schemas.microsoft.com/office/drawing/2014/main" id="{B31CA60D-6903-CA96-1555-1807CD1C3489}"/>
              </a:ext>
            </a:extLst>
          </p:cNvPr>
          <p:cNvSpPr txBox="1">
            <a:spLocks/>
          </p:cNvSpPr>
          <p:nvPr/>
        </p:nvSpPr>
        <p:spPr>
          <a:xfrm>
            <a:off x="1218838" y="2969230"/>
            <a:ext cx="8547462" cy="341632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Clr>
                <a:srgbClr val="00FFFF"/>
              </a:buClr>
              <a:buFont typeface="+mj-lt"/>
              <a:buAutoNum type="arabicPeriod" startAt="2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Avez-vous déjà participé à une précédente saison de SPECIFIK ? </a:t>
            </a:r>
          </a:p>
        </p:txBody>
      </p:sp>
      <p:sp>
        <p:nvSpPr>
          <p:cNvPr id="9" name="Sous-titre 3">
            <a:extLst>
              <a:ext uri="{FF2B5EF4-FFF2-40B4-BE49-F238E27FC236}">
                <a16:creationId xmlns:a16="http://schemas.microsoft.com/office/drawing/2014/main" id="{172760EE-CF53-10CA-374F-7D02DF1F2B33}"/>
              </a:ext>
            </a:extLst>
          </p:cNvPr>
          <p:cNvSpPr txBox="1">
            <a:spLocks/>
          </p:cNvSpPr>
          <p:nvPr/>
        </p:nvSpPr>
        <p:spPr>
          <a:xfrm>
            <a:off x="1608151" y="3436234"/>
            <a:ext cx="9970936" cy="313932"/>
          </a:xfrm>
          <a:prstGeom prst="rect">
            <a:avLst/>
          </a:prstGeom>
        </p:spPr>
        <p:txBody>
          <a:bodyPr wrap="square" numCol="3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Oui, quelle année : …………..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</a:t>
            </a:r>
          </a:p>
        </p:txBody>
      </p:sp>
      <p:sp>
        <p:nvSpPr>
          <p:cNvPr id="10" name="Sous-titre 3">
            <a:extLst>
              <a:ext uri="{FF2B5EF4-FFF2-40B4-BE49-F238E27FC236}">
                <a16:creationId xmlns:a16="http://schemas.microsoft.com/office/drawing/2014/main" id="{AE187E0B-5134-880F-2323-8919DA66AFF2}"/>
              </a:ext>
            </a:extLst>
          </p:cNvPr>
          <p:cNvSpPr txBox="1">
            <a:spLocks/>
          </p:cNvSpPr>
          <p:nvPr/>
        </p:nvSpPr>
        <p:spPr>
          <a:xfrm>
            <a:off x="1218838" y="4118028"/>
            <a:ext cx="8547462" cy="64633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Clr>
                <a:srgbClr val="00FFFF"/>
              </a:buClr>
              <a:buFont typeface="+mj-lt"/>
              <a:buAutoNum type="arabicPeriod" startAt="3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 atelier de préparation au pitch est organisé le </a:t>
            </a:r>
            <a:r>
              <a:rPr lang="fr-FR" sz="1800" dirty="0">
                <a:solidFill>
                  <a:srgbClr val="0000F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mardi 9 septembre 2025</a:t>
            </a: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Souhaitez-vous y participer ? : </a:t>
            </a:r>
          </a:p>
        </p:txBody>
      </p:sp>
      <p:sp>
        <p:nvSpPr>
          <p:cNvPr id="11" name="Sous-titre 3">
            <a:extLst>
              <a:ext uri="{FF2B5EF4-FFF2-40B4-BE49-F238E27FC236}">
                <a16:creationId xmlns:a16="http://schemas.microsoft.com/office/drawing/2014/main" id="{B8F67494-0570-EC02-184A-8736E5E454C1}"/>
              </a:ext>
            </a:extLst>
          </p:cNvPr>
          <p:cNvSpPr txBox="1">
            <a:spLocks/>
          </p:cNvSpPr>
          <p:nvPr/>
        </p:nvSpPr>
        <p:spPr>
          <a:xfrm>
            <a:off x="1608151" y="4840251"/>
            <a:ext cx="7510449" cy="313932"/>
          </a:xfrm>
          <a:prstGeom prst="rect">
            <a:avLst/>
          </a:prstGeom>
        </p:spPr>
        <p:txBody>
          <a:bodyPr wrap="square" numCol="3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Oui, et j’engage ma présence à cet atelier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Non</a:t>
            </a:r>
          </a:p>
        </p:txBody>
      </p:sp>
    </p:spTree>
    <p:extLst>
      <p:ext uri="{BB962C8B-B14F-4D97-AF65-F5344CB8AC3E}">
        <p14:creationId xmlns:p14="http://schemas.microsoft.com/office/powerpoint/2010/main" val="3255830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pour une image  9">
            <a:extLst>
              <a:ext uri="{FF2B5EF4-FFF2-40B4-BE49-F238E27FC236}">
                <a16:creationId xmlns:a16="http://schemas.microsoft.com/office/drawing/2014/main" id="{03A2CA0F-3025-2259-D92A-0788BB6EC3DA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7906870" y="2124635"/>
            <a:ext cx="3383982" cy="2608729"/>
          </a:xfrm>
          <a:prstGeom prst="rect">
            <a:avLst/>
          </a:prstGeom>
        </p:spPr>
        <p:txBody>
          <a:bodyPr/>
          <a:lstStyle/>
          <a:p>
            <a:endParaRPr lang="fr-FR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0435590-5288-78CD-8092-C831904F2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35406"/>
            <a:ext cx="8482781" cy="369332"/>
          </a:xfrm>
        </p:spPr>
        <p:txBody>
          <a:bodyPr>
            <a:spAutoFit/>
          </a:bodyPr>
          <a:lstStyle/>
          <a:p>
            <a:r>
              <a:rPr lang="fr-FR" dirty="0"/>
              <a:t>PRÉSENTATION DE L’ENTREPRISE</a:t>
            </a:r>
          </a:p>
        </p:txBody>
      </p:sp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42C840A0-7556-45C1-2F17-E623D5E4F911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2503104"/>
            <a:ext cx="6101589" cy="1851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00FFFF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de l’entreprise</a:t>
            </a:r>
          </a:p>
          <a:p>
            <a:pPr>
              <a:buClr>
                <a:srgbClr val="00FFFF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Date de création</a:t>
            </a:r>
          </a:p>
          <a:p>
            <a:pPr>
              <a:buClr>
                <a:srgbClr val="00FFFF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Statut juridique</a:t>
            </a:r>
          </a:p>
          <a:p>
            <a:pPr>
              <a:buClr>
                <a:srgbClr val="00FFFF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Répartition du capital</a:t>
            </a:r>
          </a:p>
          <a:p>
            <a:pPr>
              <a:buClr>
                <a:srgbClr val="00FFFF"/>
              </a:buClr>
            </a:pPr>
            <a:r>
              <a:rPr lang="fr-FR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7395B83-0CA0-47EB-9EE8-161A671F5B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7615BA6-BA08-FD30-A515-36CFB5D01C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915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Espace réservé pour une image  26">
            <a:extLst>
              <a:ext uri="{FF2B5EF4-FFF2-40B4-BE49-F238E27FC236}">
                <a16:creationId xmlns:a16="http://schemas.microsoft.com/office/drawing/2014/main" id="{708ACD87-8F09-471E-654B-6E02803E5EC5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8007667" y="2860364"/>
            <a:ext cx="3218937" cy="1325564"/>
          </a:xfrm>
          <a:prstGeom prst="rect">
            <a:avLst/>
          </a:prstGeom>
        </p:spPr>
        <p:txBody>
          <a:bodyPr/>
          <a:lstStyle/>
          <a:p>
            <a:endParaRPr lang="fr-FR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61FAE930-E7E3-4E55-85E3-5326E9B62F1A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1188983" y="1502315"/>
            <a:ext cx="10037622" cy="66377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Clr>
                <a:srgbClr val="00FFFF"/>
              </a:buClr>
              <a:buFont typeface="+mj-lt"/>
              <a:buAutoNum type="arabicPeriod"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Quelle est votre complémentarité au sein de l’équipe ?</a:t>
            </a:r>
          </a:p>
          <a:p>
            <a:pPr marL="0" indent="0">
              <a:buNone/>
            </a:pPr>
            <a:r>
              <a:rPr lang="fr-F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réponse…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4098" y="852118"/>
            <a:ext cx="8482781" cy="369332"/>
          </a:xfrm>
        </p:spPr>
        <p:txBody>
          <a:bodyPr>
            <a:spAutoFit/>
          </a:bodyPr>
          <a:lstStyle/>
          <a:p>
            <a:r>
              <a:rPr lang="fr-FR" dirty="0"/>
              <a:t>L’ÉQUIPE PROJET</a:t>
            </a:r>
          </a:p>
        </p:txBody>
      </p:sp>
      <p:sp>
        <p:nvSpPr>
          <p:cNvPr id="28" name="Espace réservé pour une image  27">
            <a:extLst>
              <a:ext uri="{FF2B5EF4-FFF2-40B4-BE49-F238E27FC236}">
                <a16:creationId xmlns:a16="http://schemas.microsoft.com/office/drawing/2014/main" id="{6FF8F8AB-ABE7-5C32-940C-6B600695E30A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1229206" y="2860364"/>
            <a:ext cx="3218937" cy="1325564"/>
          </a:xfrm>
          <a:prstGeom prst="rect">
            <a:avLst/>
          </a:prstGeom>
        </p:spPr>
        <p:txBody>
          <a:bodyPr/>
          <a:lstStyle/>
          <a:p>
            <a:endParaRPr lang="fr-FR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Espace réservé pour une image  28">
            <a:extLst>
              <a:ext uri="{FF2B5EF4-FFF2-40B4-BE49-F238E27FC236}">
                <a16:creationId xmlns:a16="http://schemas.microsoft.com/office/drawing/2014/main" id="{4983D3F8-4319-D2D4-4CA9-A237DD617FF7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4618436" y="2853770"/>
            <a:ext cx="3218937" cy="1325564"/>
          </a:xfrm>
          <a:prstGeom prst="rect">
            <a:avLst/>
          </a:prstGeom>
        </p:spPr>
        <p:txBody>
          <a:bodyPr/>
          <a:lstStyle/>
          <a:p>
            <a:endParaRPr lang="fr-FR" sz="14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Espace réservé du texte 12">
            <a:extLst>
              <a:ext uri="{FF2B5EF4-FFF2-40B4-BE49-F238E27FC236}">
                <a16:creationId xmlns:a16="http://schemas.microsoft.com/office/drawing/2014/main" id="{52C634D0-ADEA-BA3F-8FCF-A9BA8879C3E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228530" y="4293566"/>
            <a:ext cx="321945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/ Prénom 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Vos Compétences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rôle dans le projet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2676675-2B43-82D2-C532-1BEDAC48C4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EC1A2B-5300-D05E-4E75-4F1F49CDF9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Espace réservé du texte 12">
            <a:extLst>
              <a:ext uri="{FF2B5EF4-FFF2-40B4-BE49-F238E27FC236}">
                <a16:creationId xmlns:a16="http://schemas.microsoft.com/office/drawing/2014/main" id="{20C1F01F-D162-9740-8B59-293BD9F20488}"/>
              </a:ext>
            </a:extLst>
          </p:cNvPr>
          <p:cNvSpPr txBox="1">
            <a:spLocks/>
          </p:cNvSpPr>
          <p:nvPr/>
        </p:nvSpPr>
        <p:spPr>
          <a:xfrm>
            <a:off x="4618436" y="4293566"/>
            <a:ext cx="3219450" cy="1015663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/ Prénom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Vos Compétences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rôle dans le projet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</p:txBody>
      </p:sp>
      <p:sp>
        <p:nvSpPr>
          <p:cNvPr id="6" name="Espace réservé du texte 12">
            <a:extLst>
              <a:ext uri="{FF2B5EF4-FFF2-40B4-BE49-F238E27FC236}">
                <a16:creationId xmlns:a16="http://schemas.microsoft.com/office/drawing/2014/main" id="{98C59EC1-6C69-23B4-D362-37781CE48F8E}"/>
              </a:ext>
            </a:extLst>
          </p:cNvPr>
          <p:cNvSpPr txBox="1">
            <a:spLocks/>
          </p:cNvSpPr>
          <p:nvPr/>
        </p:nvSpPr>
        <p:spPr>
          <a:xfrm>
            <a:off x="8007154" y="4293565"/>
            <a:ext cx="3219450" cy="1015663"/>
          </a:xfrm>
          <a:prstGeom prst="rect">
            <a:avLst/>
          </a:prstGeom>
        </p:spPr>
        <p:txBody>
          <a:bodyPr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Nom / Prénom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Parcours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Vos Compétences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rôle dans le projet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26436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D2308-8B53-726E-3C71-8A0D291D1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65612"/>
            <a:ext cx="9572002" cy="369332"/>
          </a:xfrm>
        </p:spPr>
        <p:txBody>
          <a:bodyPr wrap="square">
            <a:spAutoFit/>
          </a:bodyPr>
          <a:lstStyle/>
          <a:p>
            <a:r>
              <a:rPr lang="fr-FR" dirty="0"/>
              <a:t>LE PROJET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8B0E27-CA3E-58FB-BEB1-96EA4A5DAB96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1134098" y="1518083"/>
            <a:ext cx="9010027" cy="401594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Décrivez en quelques lignes votre projet et le besoin auquel il répond : </a:t>
            </a:r>
          </a:p>
          <a:p>
            <a:pPr marL="0" indent="0">
              <a:buNone/>
            </a:pPr>
            <a:r>
              <a:rPr lang="fr-F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réponse…  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9D43346-B620-3398-E598-D1173E1E3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3543768-C6B5-A3B1-ACF3-67BBEF4140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356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0D2308-8B53-726E-3C71-8A0D291D1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75330"/>
            <a:ext cx="8482781" cy="369332"/>
          </a:xfrm>
        </p:spPr>
        <p:txBody>
          <a:bodyPr>
            <a:spAutoFit/>
          </a:bodyPr>
          <a:lstStyle/>
          <a:p>
            <a:r>
              <a:rPr lang="fr-FR" dirty="0"/>
              <a:t>LE MARCHÉ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253493F-1DC0-5A41-1AAF-A665DD031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9AA0B67-0B8D-6E9A-F132-B6958D891D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57522EB7-3A42-AED1-446B-94CAA882F316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40159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Décrivez votre … : 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endParaRPr lang="fr-FR" sz="1400" dirty="0">
              <a:solidFill>
                <a:schemeClr val="bg1">
                  <a:lumMod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Cibles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Volume de marché visé (CA, % de parts de marché)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Principaux concurrents</a:t>
            </a:r>
          </a:p>
          <a:p>
            <a:pPr>
              <a:lnSpc>
                <a:spcPct val="100000"/>
              </a:lnSpc>
              <a:spcBef>
                <a:spcPts val="0"/>
              </a:spcBef>
              <a:buClr>
                <a:srgbClr val="00FFFF"/>
              </a:buClr>
            </a:pPr>
            <a:r>
              <a:rPr lang="fr-FR" sz="1400" dirty="0">
                <a:solidFill>
                  <a:schemeClr val="bg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7288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383B92-6402-E08C-B615-E608531ED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098" y="869808"/>
            <a:ext cx="9747380" cy="369332"/>
          </a:xfrm>
        </p:spPr>
        <p:txBody>
          <a:bodyPr>
            <a:spAutoFit/>
          </a:bodyPr>
          <a:lstStyle/>
          <a:p>
            <a:r>
              <a:rPr lang="fr-FR" dirty="0"/>
              <a:t>CRITÈRE 1: </a:t>
            </a:r>
            <a:r>
              <a:rPr lang="fr-FR" b="0" dirty="0"/>
              <a:t>L’INNOVATION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CCD2F7D-0E57-4BBD-7832-4A4D9D2ADB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| SPECIFIK - Saison #6 / Dossier de candidature</a:t>
            </a:r>
            <a:endParaRPr lang="en-US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55B3DCB-48E9-30D5-FBD2-FF8C349F9C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Espace réservé du texte 2">
            <a:extLst>
              <a:ext uri="{FF2B5EF4-FFF2-40B4-BE49-F238E27FC236}">
                <a16:creationId xmlns:a16="http://schemas.microsoft.com/office/drawing/2014/main" id="{32206A0F-8081-EAD6-C874-A3A39742CE7D}"/>
              </a:ext>
            </a:extLst>
          </p:cNvPr>
          <p:cNvSpPr txBox="1">
            <a:spLocks/>
          </p:cNvSpPr>
          <p:nvPr/>
        </p:nvSpPr>
        <p:spPr>
          <a:xfrm>
            <a:off x="1134098" y="1518083"/>
            <a:ext cx="9010027" cy="40159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Abadi Extra Light" panose="020B0204020104020204" pitchFamily="34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Proposition de valeur, position du projet par rapport à l’état de l’art 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4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Votre réponse…  </a:t>
            </a:r>
          </a:p>
        </p:txBody>
      </p:sp>
    </p:spTree>
    <p:extLst>
      <p:ext uri="{BB962C8B-B14F-4D97-AF65-F5344CB8AC3E}">
        <p14:creationId xmlns:p14="http://schemas.microsoft.com/office/powerpoint/2010/main" val="6271185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741816a-9b04-4e90-b6a0-1ee6efdd4bd7">
      <Terms xmlns="http://schemas.microsoft.com/office/infopath/2007/PartnerControls"/>
    </lcf76f155ced4ddcb4097134ff3c332f>
    <TaxCatchAll xmlns="b92ab8d5-624f-4825-96a3-2e95a77c9e7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DCC6045354144288FB2C6F7B8AB91B" ma:contentTypeVersion="18" ma:contentTypeDescription="Crée un document." ma:contentTypeScope="" ma:versionID="c7f107fd1545d71fa9612e1ac7a73ace">
  <xsd:schema xmlns:xsd="http://www.w3.org/2001/XMLSchema" xmlns:xs="http://www.w3.org/2001/XMLSchema" xmlns:p="http://schemas.microsoft.com/office/2006/metadata/properties" xmlns:ns2="d741816a-9b04-4e90-b6a0-1ee6efdd4bd7" xmlns:ns3="b92ab8d5-624f-4825-96a3-2e95a77c9e7e" targetNamespace="http://schemas.microsoft.com/office/2006/metadata/properties" ma:root="true" ma:fieldsID="89621dd46d4479d34c52605cc697f1a5" ns2:_="" ns3:_="">
    <xsd:import namespace="d741816a-9b04-4e90-b6a0-1ee6efdd4bd7"/>
    <xsd:import namespace="b92ab8d5-624f-4825-96a3-2e95a77c9e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41816a-9b04-4e90-b6a0-1ee6efdd4b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8039dc94-9a4e-4ba9-9810-cad2396580b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2ab8d5-624f-4825-96a3-2e95a77c9e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a849f84-d432-4d2c-9815-f9206d20203e}" ma:internalName="TaxCatchAll" ma:showField="CatchAllData" ma:web="b92ab8d5-624f-4825-96a3-2e95a77c9e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1B37A9-91D3-4B89-8E87-AA5AAC6353C5}">
  <ds:schemaRefs>
    <ds:schemaRef ds:uri="http://schemas.microsoft.com/office/2006/metadata/properties"/>
    <ds:schemaRef ds:uri="http://schemas.microsoft.com/office/infopath/2007/PartnerControls"/>
    <ds:schemaRef ds:uri="d741816a-9b04-4e90-b6a0-1ee6efdd4bd7"/>
    <ds:schemaRef ds:uri="b92ab8d5-624f-4825-96a3-2e95a77c9e7e"/>
  </ds:schemaRefs>
</ds:datastoreItem>
</file>

<file path=customXml/itemProps2.xml><?xml version="1.0" encoding="utf-8"?>
<ds:datastoreItem xmlns:ds="http://schemas.openxmlformats.org/officeDocument/2006/customXml" ds:itemID="{35F933D6-3966-48CF-9116-2F06DC1A8E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29C75EE-5220-48BF-B44D-D2C25EBB82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41816a-9b04-4e90-b6a0-1ee6efdd4bd7"/>
    <ds:schemaRef ds:uri="b92ab8d5-624f-4825-96a3-2e95a77c9e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531</TotalTime>
  <Words>709</Words>
  <Application>Microsoft Office PowerPoint</Application>
  <PresentationFormat>Grand écran</PresentationFormat>
  <Paragraphs>132</Paragraphs>
  <Slides>19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6" baseType="lpstr">
      <vt:lpstr>Abadi Extra Light</vt:lpstr>
      <vt:lpstr>Aptos</vt:lpstr>
      <vt:lpstr>Arial</vt:lpstr>
      <vt:lpstr>Calibri</vt:lpstr>
      <vt:lpstr>Courier New</vt:lpstr>
      <vt:lpstr>Open Sans</vt:lpstr>
      <vt:lpstr>Thème Office</vt:lpstr>
      <vt:lpstr>Présentation PowerPoint</vt:lpstr>
      <vt:lpstr>DOSSIER DE CANDIDATURE</vt:lpstr>
      <vt:lpstr>QUELQUES INFORMATIONS PRATIQUES</vt:lpstr>
      <vt:lpstr>QUESTIONS PRÉALABLES</vt:lpstr>
      <vt:lpstr>PRÉSENTATION DE L’ENTREPRISE</vt:lpstr>
      <vt:lpstr>L’ÉQUIPE PROJET</vt:lpstr>
      <vt:lpstr>LE PROJET</vt:lpstr>
      <vt:lpstr>LE MARCHÉ</vt:lpstr>
      <vt:lpstr>CRITÈRE 1: L’INNOVATION</vt:lpstr>
      <vt:lpstr>CRITÈRE 2 : L’IMPACT</vt:lpstr>
      <vt:lpstr>CRITÈRE 3 : LA CRÉDIBILITÉ</vt:lpstr>
      <vt:lpstr>CRITÈRE 4 : LE CALENDRIER</vt:lpstr>
      <vt:lpstr>DESCRIPTIF TECHNIQUE DE LA SOLUTION</vt:lpstr>
      <vt:lpstr>CAS D’USAGE</vt:lpstr>
      <vt:lpstr>PLANNING DE DÉVELOPPEMENT</vt:lpstr>
      <vt:lpstr>DÉTAIL DU BESOIN DE FINANCEMENT</vt:lpstr>
      <vt:lpstr>MODÈLE ÉCONOMIQUE</vt:lpstr>
      <vt:lpstr>POURQUOI PARTICIPER À SPECIFIK ?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Lucie Jonquière</dc:creator>
  <cp:lastModifiedBy>Betty BULLEUX</cp:lastModifiedBy>
  <cp:revision>45</cp:revision>
  <dcterms:created xsi:type="dcterms:W3CDTF">2023-03-31T14:25:01Z</dcterms:created>
  <dcterms:modified xsi:type="dcterms:W3CDTF">2025-04-28T11:47:42Z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0x0101001CDCC6045354144288FB2C6F7B8AB91B</vt:lpwstr>
  </property>
  <property fmtid="{D5CDD505-2E9C-101B-9397-08002B2CF9AE}" pid="3" name="MediaServiceImageTags">
    <vt:lpwstr/>
  </property>
</Properties>
</file>